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65" r:id="rId11"/>
    <p:sldId id="443" r:id="rId12"/>
    <p:sldId id="442" r:id="rId13"/>
    <p:sldId id="444" r:id="rId14"/>
    <p:sldId id="445" r:id="rId15"/>
    <p:sldId id="449" r:id="rId16"/>
    <p:sldId id="450" r:id="rId17"/>
    <p:sldId id="446" r:id="rId18"/>
    <p:sldId id="447" r:id="rId19"/>
    <p:sldId id="448" r:id="rId20"/>
    <p:sldId id="451" r:id="rId21"/>
    <p:sldId id="459" r:id="rId22"/>
    <p:sldId id="266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63" r:id="rId31"/>
    <p:sldId id="419" r:id="rId32"/>
    <p:sldId id="394" r:id="rId33"/>
    <p:sldId id="436" r:id="rId34"/>
    <p:sldId id="437" r:id="rId35"/>
    <p:sldId id="438" r:id="rId36"/>
    <p:sldId id="439" r:id="rId37"/>
    <p:sldId id="440" r:id="rId38"/>
    <p:sldId id="441" r:id="rId39"/>
    <p:sldId id="435" r:id="rId40"/>
    <p:sldId id="420" r:id="rId41"/>
    <p:sldId id="421" r:id="rId42"/>
    <p:sldId id="422" r:id="rId43"/>
    <p:sldId id="424" r:id="rId44"/>
    <p:sldId id="425" r:id="rId45"/>
    <p:sldId id="430" r:id="rId46"/>
    <p:sldId id="462" r:id="rId47"/>
    <p:sldId id="281" r:id="rId48"/>
    <p:sldId id="460" r:id="rId49"/>
    <p:sldId id="283" r:id="rId50"/>
    <p:sldId id="43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72EBF9-30EA-45F7-ADAA-00F0AF18FAF2}" v="168" dt="2021-01-04T15:47:27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157" autoAdjust="0"/>
  </p:normalViewPr>
  <p:slideViewPr>
    <p:cSldViewPr snapToGrid="0">
      <p:cViewPr varScale="1">
        <p:scale>
          <a:sx n="66" d="100"/>
          <a:sy n="66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Kauser Ahmmed" userId="81e39d19-8d5c-4ffe-9a82-20799efac8e0" providerId="ADAL" clId="{8B72EBF9-30EA-45F7-ADAA-00F0AF18FAF2}"/>
    <pc:docChg chg="undo custSel mod addSld delSld modSld sldOrd">
      <pc:chgData name="Md Kauser Ahmmed" userId="81e39d19-8d5c-4ffe-9a82-20799efac8e0" providerId="ADAL" clId="{8B72EBF9-30EA-45F7-ADAA-00F0AF18FAF2}" dt="2021-01-04T15:47:27.042" v="5381" actId="207"/>
      <pc:docMkLst>
        <pc:docMk/>
      </pc:docMkLst>
      <pc:sldChg chg="addSp delSp modSp">
        <pc:chgData name="Md Kauser Ahmmed" userId="81e39d19-8d5c-4ffe-9a82-20799efac8e0" providerId="ADAL" clId="{8B72EBF9-30EA-45F7-ADAA-00F0AF18FAF2}" dt="2020-11-05T16:52:39.433" v="66" actId="1036"/>
        <pc:sldMkLst>
          <pc:docMk/>
          <pc:sldMk cId="2370723209" sldId="256"/>
        </pc:sldMkLst>
        <pc:spChg chg="mod">
          <ac:chgData name="Md Kauser Ahmmed" userId="81e39d19-8d5c-4ffe-9a82-20799efac8e0" providerId="ADAL" clId="{8B72EBF9-30EA-45F7-ADAA-00F0AF18FAF2}" dt="2020-11-05T16:52:05.646" v="5" actId="27636"/>
          <ac:spMkLst>
            <pc:docMk/>
            <pc:sldMk cId="2370723209" sldId="256"/>
            <ac:spMk id="2" creationId="{469CF45C-7AAC-4CF8-9D70-3550C8FB5E3C}"/>
          </ac:spMkLst>
        </pc:spChg>
        <pc:spChg chg="mod">
          <ac:chgData name="Md Kauser Ahmmed" userId="81e39d19-8d5c-4ffe-9a82-20799efac8e0" providerId="ADAL" clId="{8B72EBF9-30EA-45F7-ADAA-00F0AF18FAF2}" dt="2020-11-05T16:52:39.433" v="66" actId="1036"/>
          <ac:spMkLst>
            <pc:docMk/>
            <pc:sldMk cId="2370723209" sldId="256"/>
            <ac:spMk id="3" creationId="{31359BAE-07EE-41F7-B96F-7BCD01EBD3C4}"/>
          </ac:spMkLst>
        </pc:spChg>
        <pc:spChg chg="add del">
          <ac:chgData name="Md Kauser Ahmmed" userId="81e39d19-8d5c-4ffe-9a82-20799efac8e0" providerId="ADAL" clId="{8B72EBF9-30EA-45F7-ADAA-00F0AF18FAF2}" dt="2020-11-05T16:51:16.554" v="1"/>
          <ac:spMkLst>
            <pc:docMk/>
            <pc:sldMk cId="2370723209" sldId="256"/>
            <ac:spMk id="4" creationId="{1FC67DD4-3FB5-45BC-88C1-07FFD476224A}"/>
          </ac:spMkLst>
        </pc:spChg>
      </pc:sldChg>
      <pc:sldChg chg="addSp modSp">
        <pc:chgData name="Md Kauser Ahmmed" userId="81e39d19-8d5c-4ffe-9a82-20799efac8e0" providerId="ADAL" clId="{8B72EBF9-30EA-45F7-ADAA-00F0AF18FAF2}" dt="2020-11-05T17:35:47.051" v="768" actId="14100"/>
        <pc:sldMkLst>
          <pc:docMk/>
          <pc:sldMk cId="667285900" sldId="257"/>
        </pc:sldMkLst>
        <pc:spChg chg="add mod">
          <ac:chgData name="Md Kauser Ahmmed" userId="81e39d19-8d5c-4ffe-9a82-20799efac8e0" providerId="ADAL" clId="{8B72EBF9-30EA-45F7-ADAA-00F0AF18FAF2}" dt="2020-11-05T17:35:12.434" v="764" actId="14100"/>
          <ac:spMkLst>
            <pc:docMk/>
            <pc:sldMk cId="667285900" sldId="257"/>
            <ac:spMk id="5" creationId="{614861EB-6825-4DB7-A5BD-8534CADB3DAE}"/>
          </ac:spMkLst>
        </pc:spChg>
        <pc:spChg chg="add mod">
          <ac:chgData name="Md Kauser Ahmmed" userId="81e39d19-8d5c-4ffe-9a82-20799efac8e0" providerId="ADAL" clId="{8B72EBF9-30EA-45F7-ADAA-00F0AF18FAF2}" dt="2020-11-05T17:35:47.051" v="768" actId="14100"/>
          <ac:spMkLst>
            <pc:docMk/>
            <pc:sldMk cId="667285900" sldId="257"/>
            <ac:spMk id="6" creationId="{002DB045-47C5-4430-9E34-E71E03E8EA10}"/>
          </ac:spMkLst>
        </pc:spChg>
        <pc:picChg chg="mod">
          <ac:chgData name="Md Kauser Ahmmed" userId="81e39d19-8d5c-4ffe-9a82-20799efac8e0" providerId="ADAL" clId="{8B72EBF9-30EA-45F7-ADAA-00F0AF18FAF2}" dt="2020-11-05T17:35:38.066" v="766" actId="14100"/>
          <ac:picMkLst>
            <pc:docMk/>
            <pc:sldMk cId="667285900" sldId="257"/>
            <ac:picMk id="4" creationId="{EB48ECE1-582D-46A8-B73D-74D6A6798A1E}"/>
          </ac:picMkLst>
        </pc:picChg>
      </pc:sldChg>
      <pc:sldChg chg="modSp add">
        <pc:chgData name="Md Kauser Ahmmed" userId="81e39d19-8d5c-4ffe-9a82-20799efac8e0" providerId="ADAL" clId="{8B72EBF9-30EA-45F7-ADAA-00F0AF18FAF2}" dt="2020-11-05T16:53:26.351" v="74"/>
        <pc:sldMkLst>
          <pc:docMk/>
          <pc:sldMk cId="1000249647" sldId="258"/>
        </pc:sldMkLst>
        <pc:spChg chg="mod">
          <ac:chgData name="Md Kauser Ahmmed" userId="81e39d19-8d5c-4ffe-9a82-20799efac8e0" providerId="ADAL" clId="{8B72EBF9-30EA-45F7-ADAA-00F0AF18FAF2}" dt="2020-11-05T16:53:26.351" v="74"/>
          <ac:spMkLst>
            <pc:docMk/>
            <pc:sldMk cId="1000249647" sldId="258"/>
            <ac:spMk id="2" creationId="{A87C9845-B2B7-4F37-B141-8034FB807F80}"/>
          </ac:spMkLst>
        </pc:spChg>
        <pc:spChg chg="mod">
          <ac:chgData name="Md Kauser Ahmmed" userId="81e39d19-8d5c-4ffe-9a82-20799efac8e0" providerId="ADAL" clId="{8B72EBF9-30EA-45F7-ADAA-00F0AF18FAF2}" dt="2020-11-05T16:53:16.868" v="73" actId="20577"/>
          <ac:spMkLst>
            <pc:docMk/>
            <pc:sldMk cId="1000249647" sldId="258"/>
            <ac:spMk id="3" creationId="{96C157F9-FF8D-4963-80CF-DE77B8DCA9BD}"/>
          </ac:spMkLst>
        </pc:spChg>
      </pc:sldChg>
      <pc:sldChg chg="addSp delSp modSp add">
        <pc:chgData name="Md Kauser Ahmmed" userId="81e39d19-8d5c-4ffe-9a82-20799efac8e0" providerId="ADAL" clId="{8B72EBF9-30EA-45F7-ADAA-00F0AF18FAF2}" dt="2020-11-05T17:00:02.936" v="199" actId="14100"/>
        <pc:sldMkLst>
          <pc:docMk/>
          <pc:sldMk cId="3459470062" sldId="259"/>
        </pc:sldMkLst>
        <pc:spChg chg="add del mod">
          <ac:chgData name="Md Kauser Ahmmed" userId="81e39d19-8d5c-4ffe-9a82-20799efac8e0" providerId="ADAL" clId="{8B72EBF9-30EA-45F7-ADAA-00F0AF18FAF2}" dt="2020-11-05T16:59:13.935" v="102" actId="14100"/>
          <ac:spMkLst>
            <pc:docMk/>
            <pc:sldMk cId="3459470062" sldId="259"/>
            <ac:spMk id="2" creationId="{4AF75297-7DA5-4A51-8864-1EAF47332020}"/>
          </ac:spMkLst>
        </pc:spChg>
        <pc:spChg chg="add del">
          <ac:chgData name="Md Kauser Ahmmed" userId="81e39d19-8d5c-4ffe-9a82-20799efac8e0" providerId="ADAL" clId="{8B72EBF9-30EA-45F7-ADAA-00F0AF18FAF2}" dt="2020-11-05T16:58:39.345" v="83" actId="478"/>
          <ac:spMkLst>
            <pc:docMk/>
            <pc:sldMk cId="3459470062" sldId="259"/>
            <ac:spMk id="3" creationId="{85A5A95E-EE2A-4114-8E8B-E3032D89C473}"/>
          </ac:spMkLst>
        </pc:spChg>
        <pc:spChg chg="add del">
          <ac:chgData name="Md Kauser Ahmmed" userId="81e39d19-8d5c-4ffe-9a82-20799efac8e0" providerId="ADAL" clId="{8B72EBF9-30EA-45F7-ADAA-00F0AF18FAF2}" dt="2020-11-05T16:58:23.038" v="79"/>
          <ac:spMkLst>
            <pc:docMk/>
            <pc:sldMk cId="3459470062" sldId="259"/>
            <ac:spMk id="4" creationId="{48EDBECB-8156-44EE-9126-F5F446B0FAC9}"/>
          </ac:spMkLst>
        </pc:spChg>
        <pc:spChg chg="add del">
          <ac:chgData name="Md Kauser Ahmmed" userId="81e39d19-8d5c-4ffe-9a82-20799efac8e0" providerId="ADAL" clId="{8B72EBF9-30EA-45F7-ADAA-00F0AF18FAF2}" dt="2020-11-05T16:58:23.038" v="79"/>
          <ac:spMkLst>
            <pc:docMk/>
            <pc:sldMk cId="3459470062" sldId="259"/>
            <ac:spMk id="5" creationId="{AA7BD85F-0436-4A78-A831-950ABD5D657C}"/>
          </ac:spMkLst>
        </pc:spChg>
        <pc:spChg chg="add del">
          <ac:chgData name="Md Kauser Ahmmed" userId="81e39d19-8d5c-4ffe-9a82-20799efac8e0" providerId="ADAL" clId="{8B72EBF9-30EA-45F7-ADAA-00F0AF18FAF2}" dt="2020-11-05T16:58:23.038" v="79"/>
          <ac:spMkLst>
            <pc:docMk/>
            <pc:sldMk cId="3459470062" sldId="259"/>
            <ac:spMk id="7" creationId="{CECCFFA6-6BAB-4BCC-B7AC-3D2F5CFD4075}"/>
          </ac:spMkLst>
        </pc:spChg>
        <pc:spChg chg="add del">
          <ac:chgData name="Md Kauser Ahmmed" userId="81e39d19-8d5c-4ffe-9a82-20799efac8e0" providerId="ADAL" clId="{8B72EBF9-30EA-45F7-ADAA-00F0AF18FAF2}" dt="2020-11-05T16:58:23.038" v="79"/>
          <ac:spMkLst>
            <pc:docMk/>
            <pc:sldMk cId="3459470062" sldId="259"/>
            <ac:spMk id="9" creationId="{98543F24-5948-4C22-AD17-90E1C1275C65}"/>
          </ac:spMkLst>
        </pc:spChg>
        <pc:spChg chg="add mod">
          <ac:chgData name="Md Kauser Ahmmed" userId="81e39d19-8d5c-4ffe-9a82-20799efac8e0" providerId="ADAL" clId="{8B72EBF9-30EA-45F7-ADAA-00F0AF18FAF2}" dt="2020-11-05T16:59:38.599" v="160" actId="1035"/>
          <ac:spMkLst>
            <pc:docMk/>
            <pc:sldMk cId="3459470062" sldId="259"/>
            <ac:spMk id="12" creationId="{D22292BC-5EFD-4E3A-B532-E50D7D0BEF2F}"/>
          </ac:spMkLst>
        </pc:spChg>
        <pc:spChg chg="add mod">
          <ac:chgData name="Md Kauser Ahmmed" userId="81e39d19-8d5c-4ffe-9a82-20799efac8e0" providerId="ADAL" clId="{8B72EBF9-30EA-45F7-ADAA-00F0AF18FAF2}" dt="2020-11-05T17:00:02.936" v="199" actId="14100"/>
          <ac:spMkLst>
            <pc:docMk/>
            <pc:sldMk cId="3459470062" sldId="259"/>
            <ac:spMk id="13" creationId="{B7B3174B-418A-483C-AB70-664A8607ED5C}"/>
          </ac:spMkLst>
        </pc:spChg>
        <pc:picChg chg="add del">
          <ac:chgData name="Md Kauser Ahmmed" userId="81e39d19-8d5c-4ffe-9a82-20799efac8e0" providerId="ADAL" clId="{8B72EBF9-30EA-45F7-ADAA-00F0AF18FAF2}" dt="2020-11-05T16:58:23.038" v="79"/>
          <ac:picMkLst>
            <pc:docMk/>
            <pc:sldMk cId="3459470062" sldId="259"/>
            <ac:picMk id="6" creationId="{79136B1D-D370-4BE2-9565-1C63A669A571}"/>
          </ac:picMkLst>
        </pc:picChg>
        <pc:picChg chg="add del">
          <ac:chgData name="Md Kauser Ahmmed" userId="81e39d19-8d5c-4ffe-9a82-20799efac8e0" providerId="ADAL" clId="{8B72EBF9-30EA-45F7-ADAA-00F0AF18FAF2}" dt="2020-11-05T16:58:23.038" v="79"/>
          <ac:picMkLst>
            <pc:docMk/>
            <pc:sldMk cId="3459470062" sldId="259"/>
            <ac:picMk id="8" creationId="{E49AE3DB-6759-4BF2-ABEB-3764EE9548EF}"/>
          </ac:picMkLst>
        </pc:picChg>
        <pc:picChg chg="add mod">
          <ac:chgData name="Md Kauser Ahmmed" userId="81e39d19-8d5c-4ffe-9a82-20799efac8e0" providerId="ADAL" clId="{8B72EBF9-30EA-45F7-ADAA-00F0AF18FAF2}" dt="2020-11-05T16:59:07.791" v="91" actId="1076"/>
          <ac:picMkLst>
            <pc:docMk/>
            <pc:sldMk cId="3459470062" sldId="259"/>
            <ac:picMk id="10" creationId="{7EA676AB-8D2D-4FBD-9B82-B5D448FAB4B6}"/>
          </ac:picMkLst>
        </pc:picChg>
        <pc:picChg chg="add mod">
          <ac:chgData name="Md Kauser Ahmmed" userId="81e39d19-8d5c-4ffe-9a82-20799efac8e0" providerId="ADAL" clId="{8B72EBF9-30EA-45F7-ADAA-00F0AF18FAF2}" dt="2020-11-05T16:59:47.848" v="162" actId="14100"/>
          <ac:picMkLst>
            <pc:docMk/>
            <pc:sldMk cId="3459470062" sldId="259"/>
            <ac:picMk id="11" creationId="{A5983AF7-C8E7-4B36-868C-63FB8C58F075}"/>
          </ac:picMkLst>
        </pc:picChg>
      </pc:sldChg>
      <pc:sldChg chg="addSp modSp add">
        <pc:chgData name="Md Kauser Ahmmed" userId="81e39d19-8d5c-4ffe-9a82-20799efac8e0" providerId="ADAL" clId="{8B72EBF9-30EA-45F7-ADAA-00F0AF18FAF2}" dt="2020-11-05T17:04:01.291" v="252" actId="1035"/>
        <pc:sldMkLst>
          <pc:docMk/>
          <pc:sldMk cId="3963692832" sldId="260"/>
        </pc:sldMkLst>
        <pc:spChg chg="mod">
          <ac:chgData name="Md Kauser Ahmmed" userId="81e39d19-8d5c-4ffe-9a82-20799efac8e0" providerId="ADAL" clId="{8B72EBF9-30EA-45F7-ADAA-00F0AF18FAF2}" dt="2020-11-05T17:03:30.623" v="204" actId="14100"/>
          <ac:spMkLst>
            <pc:docMk/>
            <pc:sldMk cId="3963692832" sldId="260"/>
            <ac:spMk id="2" creationId="{C4502347-1FE1-40B1-84D4-FE6C84BD2DA7}"/>
          </ac:spMkLst>
        </pc:spChg>
        <pc:spChg chg="mod">
          <ac:chgData name="Md Kauser Ahmmed" userId="81e39d19-8d5c-4ffe-9a82-20799efac8e0" providerId="ADAL" clId="{8B72EBF9-30EA-45F7-ADAA-00F0AF18FAF2}" dt="2020-11-05T17:04:01.291" v="252" actId="1035"/>
          <ac:spMkLst>
            <pc:docMk/>
            <pc:sldMk cId="3963692832" sldId="260"/>
            <ac:spMk id="3" creationId="{5E6B2FC1-DB5C-4E51-A327-2BD5672D8C72}"/>
          </ac:spMkLst>
        </pc:spChg>
        <pc:picChg chg="add mod">
          <ac:chgData name="Md Kauser Ahmmed" userId="81e39d19-8d5c-4ffe-9a82-20799efac8e0" providerId="ADAL" clId="{8B72EBF9-30EA-45F7-ADAA-00F0AF18FAF2}" dt="2020-11-05T17:03:54.246" v="239" actId="1076"/>
          <ac:picMkLst>
            <pc:docMk/>
            <pc:sldMk cId="3963692832" sldId="260"/>
            <ac:picMk id="4" creationId="{9EA4759C-0334-4CE0-8C8E-9E22D7A7F81B}"/>
          </ac:picMkLst>
        </pc:picChg>
      </pc:sldChg>
      <pc:sldChg chg="addSp modSp add modNotesTx">
        <pc:chgData name="Md Kauser Ahmmed" userId="81e39d19-8d5c-4ffe-9a82-20799efac8e0" providerId="ADAL" clId="{8B72EBF9-30EA-45F7-ADAA-00F0AF18FAF2}" dt="2020-11-05T17:12:27.399" v="495" actId="20577"/>
        <pc:sldMkLst>
          <pc:docMk/>
          <pc:sldMk cId="1246523602" sldId="261"/>
        </pc:sldMkLst>
        <pc:spChg chg="mod">
          <ac:chgData name="Md Kauser Ahmmed" userId="81e39d19-8d5c-4ffe-9a82-20799efac8e0" providerId="ADAL" clId="{8B72EBF9-30EA-45F7-ADAA-00F0AF18FAF2}" dt="2020-11-05T17:08:47.021" v="386" actId="1035"/>
          <ac:spMkLst>
            <pc:docMk/>
            <pc:sldMk cId="1246523602" sldId="261"/>
            <ac:spMk id="2" creationId="{C97CD1A0-5BB1-4047-9D5F-303218C33709}"/>
          </ac:spMkLst>
        </pc:spChg>
        <pc:spChg chg="mod">
          <ac:chgData name="Md Kauser Ahmmed" userId="81e39d19-8d5c-4ffe-9a82-20799efac8e0" providerId="ADAL" clId="{8B72EBF9-30EA-45F7-ADAA-00F0AF18FAF2}" dt="2020-11-05T17:08:54.398" v="396" actId="1036"/>
          <ac:spMkLst>
            <pc:docMk/>
            <pc:sldMk cId="1246523602" sldId="261"/>
            <ac:spMk id="3" creationId="{C159EDF3-C684-4467-9C2A-83E6DF8E4816}"/>
          </ac:spMkLst>
        </pc:spChg>
        <pc:graphicFrameChg chg="add mod modGraphic">
          <ac:chgData name="Md Kauser Ahmmed" userId="81e39d19-8d5c-4ffe-9a82-20799efac8e0" providerId="ADAL" clId="{8B72EBF9-30EA-45F7-ADAA-00F0AF18FAF2}" dt="2020-11-05T17:10:06.523" v="400" actId="14100"/>
          <ac:graphicFrameMkLst>
            <pc:docMk/>
            <pc:sldMk cId="1246523602" sldId="261"/>
            <ac:graphicFrameMk id="4" creationId="{218A511D-1FD6-4F08-A1DD-F8264A14AE8B}"/>
          </ac:graphicFrameMkLst>
        </pc:graphicFrameChg>
      </pc:sldChg>
      <pc:sldChg chg="modSp add">
        <pc:chgData name="Md Kauser Ahmmed" userId="81e39d19-8d5c-4ffe-9a82-20799efac8e0" providerId="ADAL" clId="{8B72EBF9-30EA-45F7-ADAA-00F0AF18FAF2}" dt="2020-11-05T17:16:55.605" v="674" actId="20577"/>
        <pc:sldMkLst>
          <pc:docMk/>
          <pc:sldMk cId="3948943696" sldId="262"/>
        </pc:sldMkLst>
        <pc:spChg chg="mod">
          <ac:chgData name="Md Kauser Ahmmed" userId="81e39d19-8d5c-4ffe-9a82-20799efac8e0" providerId="ADAL" clId="{8B72EBF9-30EA-45F7-ADAA-00F0AF18FAF2}" dt="2020-11-05T17:11:55.773" v="431" actId="20577"/>
          <ac:spMkLst>
            <pc:docMk/>
            <pc:sldMk cId="3948943696" sldId="262"/>
            <ac:spMk id="2" creationId="{69858669-0574-4642-A223-C0CDBE970A48}"/>
          </ac:spMkLst>
        </pc:spChg>
        <pc:spChg chg="mod">
          <ac:chgData name="Md Kauser Ahmmed" userId="81e39d19-8d5c-4ffe-9a82-20799efac8e0" providerId="ADAL" clId="{8B72EBF9-30EA-45F7-ADAA-00F0AF18FAF2}" dt="2020-11-05T17:16:55.605" v="674" actId="20577"/>
          <ac:spMkLst>
            <pc:docMk/>
            <pc:sldMk cId="3948943696" sldId="262"/>
            <ac:spMk id="3" creationId="{E764C8C9-468B-4827-AB67-52FE1C41BC8C}"/>
          </ac:spMkLst>
        </pc:spChg>
      </pc:sldChg>
      <pc:sldChg chg="modSp add ord modNotesTx">
        <pc:chgData name="Md Kauser Ahmmed" userId="81e39d19-8d5c-4ffe-9a82-20799efac8e0" providerId="ADAL" clId="{8B72EBF9-30EA-45F7-ADAA-00F0AF18FAF2}" dt="2020-11-05T17:32:01.267" v="718" actId="20577"/>
        <pc:sldMkLst>
          <pc:docMk/>
          <pc:sldMk cId="2904653465" sldId="263"/>
        </pc:sldMkLst>
        <pc:spChg chg="mod">
          <ac:chgData name="Md Kauser Ahmmed" userId="81e39d19-8d5c-4ffe-9a82-20799efac8e0" providerId="ADAL" clId="{8B72EBF9-30EA-45F7-ADAA-00F0AF18FAF2}" dt="2020-11-05T17:19:42.256" v="688" actId="20577"/>
          <ac:spMkLst>
            <pc:docMk/>
            <pc:sldMk cId="2904653465" sldId="263"/>
            <ac:spMk id="2" creationId="{44D9B8CE-22EE-412B-A27E-E11A52A7DA31}"/>
          </ac:spMkLst>
        </pc:spChg>
        <pc:spChg chg="mod">
          <ac:chgData name="Md Kauser Ahmmed" userId="81e39d19-8d5c-4ffe-9a82-20799efac8e0" providerId="ADAL" clId="{8B72EBF9-30EA-45F7-ADAA-00F0AF18FAF2}" dt="2020-11-05T17:32:01.267" v="718" actId="20577"/>
          <ac:spMkLst>
            <pc:docMk/>
            <pc:sldMk cId="2904653465" sldId="263"/>
            <ac:spMk id="3" creationId="{B6B1BDA2-E466-4DD2-8755-65DBFA15094C}"/>
          </ac:spMkLst>
        </pc:spChg>
      </pc:sldChg>
      <pc:sldChg chg="modSp add modNotesTx">
        <pc:chgData name="Md Kauser Ahmmed" userId="81e39d19-8d5c-4ffe-9a82-20799efac8e0" providerId="ADAL" clId="{8B72EBF9-30EA-45F7-ADAA-00F0AF18FAF2}" dt="2020-11-06T04:45:00.274" v="5086" actId="20577"/>
        <pc:sldMkLst>
          <pc:docMk/>
          <pc:sldMk cId="4073900423" sldId="264"/>
        </pc:sldMkLst>
        <pc:spChg chg="mod">
          <ac:chgData name="Md Kauser Ahmmed" userId="81e39d19-8d5c-4ffe-9a82-20799efac8e0" providerId="ADAL" clId="{8B72EBF9-30EA-45F7-ADAA-00F0AF18FAF2}" dt="2020-11-05T17:23:56.112" v="703" actId="20577"/>
          <ac:spMkLst>
            <pc:docMk/>
            <pc:sldMk cId="4073900423" sldId="264"/>
            <ac:spMk id="2" creationId="{EE8B2D47-91A0-4CB0-A53D-37FFF5C5FE28}"/>
          </ac:spMkLst>
        </pc:spChg>
        <pc:spChg chg="mod">
          <ac:chgData name="Md Kauser Ahmmed" userId="81e39d19-8d5c-4ffe-9a82-20799efac8e0" providerId="ADAL" clId="{8B72EBF9-30EA-45F7-ADAA-00F0AF18FAF2}" dt="2020-11-05T17:32:32.511" v="725" actId="20577"/>
          <ac:spMkLst>
            <pc:docMk/>
            <pc:sldMk cId="4073900423" sldId="264"/>
            <ac:spMk id="3" creationId="{A5CC1119-92CD-43B1-9ABC-ACC44A2EC863}"/>
          </ac:spMkLst>
        </pc:spChg>
      </pc:sldChg>
      <pc:sldChg chg="addSp delSp modSp add">
        <pc:chgData name="Md Kauser Ahmmed" userId="81e39d19-8d5c-4ffe-9a82-20799efac8e0" providerId="ADAL" clId="{8B72EBF9-30EA-45F7-ADAA-00F0AF18FAF2}" dt="2020-11-05T17:44:27.152" v="1218" actId="1035"/>
        <pc:sldMkLst>
          <pc:docMk/>
          <pc:sldMk cId="3425156281" sldId="265"/>
        </pc:sldMkLst>
        <pc:spChg chg="mod">
          <ac:chgData name="Md Kauser Ahmmed" userId="81e39d19-8d5c-4ffe-9a82-20799efac8e0" providerId="ADAL" clId="{8B72EBF9-30EA-45F7-ADAA-00F0AF18FAF2}" dt="2020-11-05T17:44:23.304" v="1206" actId="1035"/>
          <ac:spMkLst>
            <pc:docMk/>
            <pc:sldMk cId="3425156281" sldId="265"/>
            <ac:spMk id="2" creationId="{5B01DF6B-D305-42D5-8160-8518E38D295F}"/>
          </ac:spMkLst>
        </pc:spChg>
        <pc:spChg chg="add del">
          <ac:chgData name="Md Kauser Ahmmed" userId="81e39d19-8d5c-4ffe-9a82-20799efac8e0" providerId="ADAL" clId="{8B72EBF9-30EA-45F7-ADAA-00F0AF18FAF2}" dt="2020-11-05T17:39:37.333" v="773" actId="478"/>
          <ac:spMkLst>
            <pc:docMk/>
            <pc:sldMk cId="3425156281" sldId="265"/>
            <ac:spMk id="3" creationId="{7215A24F-4542-4473-9209-7D681B2A672B}"/>
          </ac:spMkLst>
        </pc:spChg>
        <pc:spChg chg="add del mod">
          <ac:chgData name="Md Kauser Ahmmed" userId="81e39d19-8d5c-4ffe-9a82-20799efac8e0" providerId="ADAL" clId="{8B72EBF9-30EA-45F7-ADAA-00F0AF18FAF2}" dt="2020-11-05T17:39:32.399" v="772"/>
          <ac:spMkLst>
            <pc:docMk/>
            <pc:sldMk cId="3425156281" sldId="265"/>
            <ac:spMk id="4" creationId="{367129B5-8BE6-4643-9112-BC0FC1DCFCD5}"/>
          </ac:spMkLst>
        </pc:spChg>
        <pc:spChg chg="add mod">
          <ac:chgData name="Md Kauser Ahmmed" userId="81e39d19-8d5c-4ffe-9a82-20799efac8e0" providerId="ADAL" clId="{8B72EBF9-30EA-45F7-ADAA-00F0AF18FAF2}" dt="2020-11-05T17:44:27.152" v="1218" actId="1035"/>
          <ac:spMkLst>
            <pc:docMk/>
            <pc:sldMk cId="3425156281" sldId="265"/>
            <ac:spMk id="5" creationId="{4F5635CA-89B9-45BB-A8B6-F96892ADB327}"/>
          </ac:spMkLst>
        </pc:spChg>
        <pc:spChg chg="add mod">
          <ac:chgData name="Md Kauser Ahmmed" userId="81e39d19-8d5c-4ffe-9a82-20799efac8e0" providerId="ADAL" clId="{8B72EBF9-30EA-45F7-ADAA-00F0AF18FAF2}" dt="2020-11-05T17:43:34.823" v="1151" actId="1036"/>
          <ac:spMkLst>
            <pc:docMk/>
            <pc:sldMk cId="3425156281" sldId="265"/>
            <ac:spMk id="6" creationId="{23E842D2-B962-48EA-893B-2C6749EAF3CB}"/>
          </ac:spMkLst>
        </pc:spChg>
        <pc:spChg chg="add del mod">
          <ac:chgData name="Md Kauser Ahmmed" userId="81e39d19-8d5c-4ffe-9a82-20799efac8e0" providerId="ADAL" clId="{8B72EBF9-30EA-45F7-ADAA-00F0AF18FAF2}" dt="2020-11-05T17:41:50.533" v="929"/>
          <ac:spMkLst>
            <pc:docMk/>
            <pc:sldMk cId="3425156281" sldId="265"/>
            <ac:spMk id="8" creationId="{328AACF0-92DA-4596-A666-AFA0FC466181}"/>
          </ac:spMkLst>
        </pc:spChg>
        <pc:spChg chg="add del mod">
          <ac:chgData name="Md Kauser Ahmmed" userId="81e39d19-8d5c-4ffe-9a82-20799efac8e0" providerId="ADAL" clId="{8B72EBF9-30EA-45F7-ADAA-00F0AF18FAF2}" dt="2020-11-05T17:41:50.533" v="929"/>
          <ac:spMkLst>
            <pc:docMk/>
            <pc:sldMk cId="3425156281" sldId="265"/>
            <ac:spMk id="9" creationId="{E49A25BE-BD74-4D3A-B875-37AFD70F599A}"/>
          </ac:spMkLst>
        </pc:spChg>
        <pc:spChg chg="add del mod">
          <ac:chgData name="Md Kauser Ahmmed" userId="81e39d19-8d5c-4ffe-9a82-20799efac8e0" providerId="ADAL" clId="{8B72EBF9-30EA-45F7-ADAA-00F0AF18FAF2}" dt="2020-11-05T17:41:50.533" v="929"/>
          <ac:spMkLst>
            <pc:docMk/>
            <pc:sldMk cId="3425156281" sldId="265"/>
            <ac:spMk id="10" creationId="{40E746B7-7027-4C8C-BC25-E63AA0F77ECD}"/>
          </ac:spMkLst>
        </pc:spChg>
        <pc:spChg chg="add del mod">
          <ac:chgData name="Md Kauser Ahmmed" userId="81e39d19-8d5c-4ffe-9a82-20799efac8e0" providerId="ADAL" clId="{8B72EBF9-30EA-45F7-ADAA-00F0AF18FAF2}" dt="2020-11-05T17:41:50.533" v="929"/>
          <ac:spMkLst>
            <pc:docMk/>
            <pc:sldMk cId="3425156281" sldId="265"/>
            <ac:spMk id="11" creationId="{6D896BB0-5308-4B45-898E-A21357739102}"/>
          </ac:spMkLst>
        </pc:spChg>
        <pc:spChg chg="add del mod">
          <ac:chgData name="Md Kauser Ahmmed" userId="81e39d19-8d5c-4ffe-9a82-20799efac8e0" providerId="ADAL" clId="{8B72EBF9-30EA-45F7-ADAA-00F0AF18FAF2}" dt="2020-11-05T17:41:50.533" v="929"/>
          <ac:spMkLst>
            <pc:docMk/>
            <pc:sldMk cId="3425156281" sldId="265"/>
            <ac:spMk id="12" creationId="{043E2554-CC46-4F20-9032-A9A2C38D2CFB}"/>
          </ac:spMkLst>
        </pc:spChg>
        <pc:spChg chg="add del mod">
          <ac:chgData name="Md Kauser Ahmmed" userId="81e39d19-8d5c-4ffe-9a82-20799efac8e0" providerId="ADAL" clId="{8B72EBF9-30EA-45F7-ADAA-00F0AF18FAF2}" dt="2020-11-05T17:41:50.533" v="929"/>
          <ac:spMkLst>
            <pc:docMk/>
            <pc:sldMk cId="3425156281" sldId="265"/>
            <ac:spMk id="13" creationId="{7A1C22E6-F6AF-4E8C-A2FF-CE77083980B8}"/>
          </ac:spMkLst>
        </pc:spChg>
        <pc:spChg chg="add mod">
          <ac:chgData name="Md Kauser Ahmmed" userId="81e39d19-8d5c-4ffe-9a82-20799efac8e0" providerId="ADAL" clId="{8B72EBF9-30EA-45F7-ADAA-00F0AF18FAF2}" dt="2020-11-05T17:43:47.701" v="1167" actId="1035"/>
          <ac:spMkLst>
            <pc:docMk/>
            <pc:sldMk cId="3425156281" sldId="265"/>
            <ac:spMk id="15" creationId="{B42969DF-CDD4-4C38-96EC-3571740A274A}"/>
          </ac:spMkLst>
        </pc:spChg>
        <pc:spChg chg="add mod">
          <ac:chgData name="Md Kauser Ahmmed" userId="81e39d19-8d5c-4ffe-9a82-20799efac8e0" providerId="ADAL" clId="{8B72EBF9-30EA-45F7-ADAA-00F0AF18FAF2}" dt="2020-11-05T17:43:47.701" v="1167" actId="1035"/>
          <ac:spMkLst>
            <pc:docMk/>
            <pc:sldMk cId="3425156281" sldId="265"/>
            <ac:spMk id="16" creationId="{DC21F97A-D07D-44B4-8E0F-AF3846F834F1}"/>
          </ac:spMkLst>
        </pc:spChg>
        <pc:spChg chg="add mod">
          <ac:chgData name="Md Kauser Ahmmed" userId="81e39d19-8d5c-4ffe-9a82-20799efac8e0" providerId="ADAL" clId="{8B72EBF9-30EA-45F7-ADAA-00F0AF18FAF2}" dt="2020-11-05T17:43:47.701" v="1167" actId="1035"/>
          <ac:spMkLst>
            <pc:docMk/>
            <pc:sldMk cId="3425156281" sldId="265"/>
            <ac:spMk id="17" creationId="{10530113-E88E-44C0-9B57-89C42487EBFC}"/>
          </ac:spMkLst>
        </pc:spChg>
        <pc:spChg chg="add mod">
          <ac:chgData name="Md Kauser Ahmmed" userId="81e39d19-8d5c-4ffe-9a82-20799efac8e0" providerId="ADAL" clId="{8B72EBF9-30EA-45F7-ADAA-00F0AF18FAF2}" dt="2020-11-05T17:43:47.701" v="1167" actId="1035"/>
          <ac:spMkLst>
            <pc:docMk/>
            <pc:sldMk cId="3425156281" sldId="265"/>
            <ac:spMk id="18" creationId="{FEF431E3-A2B9-4498-B13A-35DBEAD67CED}"/>
          </ac:spMkLst>
        </pc:spChg>
        <pc:spChg chg="add mod">
          <ac:chgData name="Md Kauser Ahmmed" userId="81e39d19-8d5c-4ffe-9a82-20799efac8e0" providerId="ADAL" clId="{8B72EBF9-30EA-45F7-ADAA-00F0AF18FAF2}" dt="2020-11-05T17:44:00.018" v="1195" actId="1036"/>
          <ac:spMkLst>
            <pc:docMk/>
            <pc:sldMk cId="3425156281" sldId="265"/>
            <ac:spMk id="19" creationId="{E2EE665F-52D6-41B7-A435-D7B786619B96}"/>
          </ac:spMkLst>
        </pc:spChg>
        <pc:spChg chg="add mod">
          <ac:chgData name="Md Kauser Ahmmed" userId="81e39d19-8d5c-4ffe-9a82-20799efac8e0" providerId="ADAL" clId="{8B72EBF9-30EA-45F7-ADAA-00F0AF18FAF2}" dt="2020-11-05T17:44:04.711" v="1196" actId="1038"/>
          <ac:spMkLst>
            <pc:docMk/>
            <pc:sldMk cId="3425156281" sldId="265"/>
            <ac:spMk id="20" creationId="{4B52FC52-9A29-4107-88DF-ACC167B4D9B5}"/>
          </ac:spMkLst>
        </pc:spChg>
        <pc:spChg chg="add mod">
          <ac:chgData name="Md Kauser Ahmmed" userId="81e39d19-8d5c-4ffe-9a82-20799efac8e0" providerId="ADAL" clId="{8B72EBF9-30EA-45F7-ADAA-00F0AF18FAF2}" dt="2020-11-05T17:44:09.536" v="1201" actId="1038"/>
          <ac:spMkLst>
            <pc:docMk/>
            <pc:sldMk cId="3425156281" sldId="265"/>
            <ac:spMk id="21" creationId="{79F68C57-91EB-45BE-85E2-A10F34D6F856}"/>
          </ac:spMkLst>
        </pc:spChg>
        <pc:picChg chg="add del mod">
          <ac:chgData name="Md Kauser Ahmmed" userId="81e39d19-8d5c-4ffe-9a82-20799efac8e0" providerId="ADAL" clId="{8B72EBF9-30EA-45F7-ADAA-00F0AF18FAF2}" dt="2020-11-05T17:41:50.533" v="929"/>
          <ac:picMkLst>
            <pc:docMk/>
            <pc:sldMk cId="3425156281" sldId="265"/>
            <ac:picMk id="7" creationId="{41A3F539-5341-4B23-80C0-767101BEA1EE}"/>
          </ac:picMkLst>
        </pc:picChg>
        <pc:picChg chg="add del mod">
          <ac:chgData name="Md Kauser Ahmmed" userId="81e39d19-8d5c-4ffe-9a82-20799efac8e0" providerId="ADAL" clId="{8B72EBF9-30EA-45F7-ADAA-00F0AF18FAF2}" dt="2020-11-05T17:42:38.620" v="1033" actId="478"/>
          <ac:picMkLst>
            <pc:docMk/>
            <pc:sldMk cId="3425156281" sldId="265"/>
            <ac:picMk id="14" creationId="{C7D633AA-7D32-45BC-971E-1A5106EE274F}"/>
          </ac:picMkLst>
        </pc:picChg>
      </pc:sldChg>
      <pc:sldChg chg="modSp add del ord">
        <pc:chgData name="Md Kauser Ahmmed" userId="81e39d19-8d5c-4ffe-9a82-20799efac8e0" providerId="ADAL" clId="{8B72EBF9-30EA-45F7-ADAA-00F0AF18FAF2}" dt="2020-11-13T18:06:17.003" v="5349"/>
        <pc:sldMkLst>
          <pc:docMk/>
          <pc:sldMk cId="69113756" sldId="266"/>
        </pc:sldMkLst>
        <pc:spChg chg="mod">
          <ac:chgData name="Md Kauser Ahmmed" userId="81e39d19-8d5c-4ffe-9a82-20799efac8e0" providerId="ADAL" clId="{8B72EBF9-30EA-45F7-ADAA-00F0AF18FAF2}" dt="2020-11-05T18:00:00.849" v="1375" actId="20577"/>
          <ac:spMkLst>
            <pc:docMk/>
            <pc:sldMk cId="69113756" sldId="266"/>
            <ac:spMk id="2" creationId="{F6B15D81-C4C2-46FA-ADB3-2126E9DBC86D}"/>
          </ac:spMkLst>
        </pc:spChg>
        <pc:spChg chg="mod">
          <ac:chgData name="Md Kauser Ahmmed" userId="81e39d19-8d5c-4ffe-9a82-20799efac8e0" providerId="ADAL" clId="{8B72EBF9-30EA-45F7-ADAA-00F0AF18FAF2}" dt="2020-11-05T20:55:08.969" v="1670" actId="20577"/>
          <ac:spMkLst>
            <pc:docMk/>
            <pc:sldMk cId="69113756" sldId="266"/>
            <ac:spMk id="3" creationId="{89AE32D0-6391-40C7-8892-305F1A5D9551}"/>
          </ac:spMkLst>
        </pc:spChg>
      </pc:sldChg>
      <pc:sldChg chg="add">
        <pc:chgData name="Md Kauser Ahmmed" userId="81e39d19-8d5c-4ffe-9a82-20799efac8e0" providerId="ADAL" clId="{8B72EBF9-30EA-45F7-ADAA-00F0AF18FAF2}" dt="2020-11-13T16:08:08.423" v="5094"/>
        <pc:sldMkLst>
          <pc:docMk/>
          <pc:sldMk cId="490241060" sldId="281"/>
        </pc:sldMkLst>
      </pc:sldChg>
      <pc:sldChg chg="add">
        <pc:chgData name="Md Kauser Ahmmed" userId="81e39d19-8d5c-4ffe-9a82-20799efac8e0" providerId="ADAL" clId="{8B72EBF9-30EA-45F7-ADAA-00F0AF18FAF2}" dt="2020-11-13T16:08:08.423" v="5094"/>
        <pc:sldMkLst>
          <pc:docMk/>
          <pc:sldMk cId="2111282447" sldId="283"/>
        </pc:sldMkLst>
      </pc:sldChg>
      <pc:sldChg chg="modSp add del">
        <pc:chgData name="Md Kauser Ahmmed" userId="81e39d19-8d5c-4ffe-9a82-20799efac8e0" providerId="ADAL" clId="{8B72EBF9-30EA-45F7-ADAA-00F0AF18FAF2}" dt="2020-11-06T02:32:02.201" v="2477" actId="2696"/>
        <pc:sldMkLst>
          <pc:docMk/>
          <pc:sldMk cId="2171680843" sldId="300"/>
        </pc:sldMkLst>
        <pc:spChg chg="mod">
          <ac:chgData name="Md Kauser Ahmmed" userId="81e39d19-8d5c-4ffe-9a82-20799efac8e0" providerId="ADAL" clId="{8B72EBF9-30EA-45F7-ADAA-00F0AF18FAF2}" dt="2020-11-06T02:31:15.054" v="2471" actId="27636"/>
          <ac:spMkLst>
            <pc:docMk/>
            <pc:sldMk cId="2171680843" sldId="300"/>
            <ac:spMk id="24" creationId="{00000000-0000-0000-0000-000000000000}"/>
          </ac:spMkLst>
        </pc:spChg>
      </pc:sldChg>
      <pc:sldChg chg="add del">
        <pc:chgData name="Md Kauser Ahmmed" userId="81e39d19-8d5c-4ffe-9a82-20799efac8e0" providerId="ADAL" clId="{8B72EBF9-30EA-45F7-ADAA-00F0AF18FAF2}" dt="2020-11-06T02:32:02.169" v="2474" actId="2696"/>
        <pc:sldMkLst>
          <pc:docMk/>
          <pc:sldMk cId="955240293" sldId="381"/>
        </pc:sldMkLst>
      </pc:sldChg>
      <pc:sldChg chg="add del">
        <pc:chgData name="Md Kauser Ahmmed" userId="81e39d19-8d5c-4ffe-9a82-20799efac8e0" providerId="ADAL" clId="{8B72EBF9-30EA-45F7-ADAA-00F0AF18FAF2}" dt="2020-11-06T02:32:02.181" v="2475" actId="2696"/>
        <pc:sldMkLst>
          <pc:docMk/>
          <pc:sldMk cId="1820900712" sldId="382"/>
        </pc:sldMkLst>
      </pc:sldChg>
      <pc:sldChg chg="add">
        <pc:chgData name="Md Kauser Ahmmed" userId="81e39d19-8d5c-4ffe-9a82-20799efac8e0" providerId="ADAL" clId="{8B72EBF9-30EA-45F7-ADAA-00F0AF18FAF2}" dt="2020-11-06T02:55:33.516" v="4372"/>
        <pc:sldMkLst>
          <pc:docMk/>
          <pc:sldMk cId="1212274780" sldId="394"/>
        </pc:sldMkLst>
      </pc:sldChg>
      <pc:sldChg chg="add del">
        <pc:chgData name="Md Kauser Ahmmed" userId="81e39d19-8d5c-4ffe-9a82-20799efac8e0" providerId="ADAL" clId="{8B72EBF9-30EA-45F7-ADAA-00F0AF18FAF2}" dt="2020-11-06T02:32:02.191" v="2476" actId="2696"/>
        <pc:sldMkLst>
          <pc:docMk/>
          <pc:sldMk cId="1436378126" sldId="407"/>
        </pc:sldMkLst>
      </pc:sldChg>
      <pc:sldChg chg="modSp add">
        <pc:chgData name="Md Kauser Ahmmed" userId="81e39d19-8d5c-4ffe-9a82-20799efac8e0" providerId="ADAL" clId="{8B72EBF9-30EA-45F7-ADAA-00F0AF18FAF2}" dt="2020-11-06T02:31:52.339" v="2473" actId="20577"/>
        <pc:sldMkLst>
          <pc:docMk/>
          <pc:sldMk cId="3478427150" sldId="419"/>
        </pc:sldMkLst>
        <pc:spChg chg="mod">
          <ac:chgData name="Md Kauser Ahmmed" userId="81e39d19-8d5c-4ffe-9a82-20799efac8e0" providerId="ADAL" clId="{8B72EBF9-30EA-45F7-ADAA-00F0AF18FAF2}" dt="2020-11-06T02:31:52.339" v="2473" actId="20577"/>
          <ac:spMkLst>
            <pc:docMk/>
            <pc:sldMk cId="3478427150" sldId="419"/>
            <ac:spMk id="4" creationId="{00000000-0000-0000-0000-000000000000}"/>
          </ac:spMkLst>
        </pc:spChg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0" sldId="420"/>
        </pc:sldMkLst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0" sldId="421"/>
        </pc:sldMkLst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0" sldId="422"/>
        </pc:sldMkLst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0" sldId="424"/>
        </pc:sldMkLst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0" sldId="425"/>
        </pc:sldMkLst>
      </pc:sldChg>
      <pc:sldChg chg="modSp add">
        <pc:chgData name="Md Kauser Ahmmed" userId="81e39d19-8d5c-4ffe-9a82-20799efac8e0" providerId="ADAL" clId="{8B72EBF9-30EA-45F7-ADAA-00F0AF18FAF2}" dt="2020-11-13T15:32:49.139" v="5093" actId="58"/>
        <pc:sldMkLst>
          <pc:docMk/>
          <pc:sldMk cId="1318105125" sldId="430"/>
        </pc:sldMkLst>
        <pc:spChg chg="mod">
          <ac:chgData name="Md Kauser Ahmmed" userId="81e39d19-8d5c-4ffe-9a82-20799efac8e0" providerId="ADAL" clId="{8B72EBF9-30EA-45F7-ADAA-00F0AF18FAF2}" dt="2020-11-13T15:32:49.139" v="5093" actId="58"/>
          <ac:spMkLst>
            <pc:docMk/>
            <pc:sldMk cId="1318105125" sldId="430"/>
            <ac:spMk id="6" creationId="{00000000-0000-0000-0000-000000000000}"/>
          </ac:spMkLst>
        </pc:spChg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3728160384" sldId="431"/>
        </pc:sldMkLst>
      </pc:sldChg>
      <pc:sldChg chg="add del">
        <pc:chgData name="Md Kauser Ahmmed" userId="81e39d19-8d5c-4ffe-9a82-20799efac8e0" providerId="ADAL" clId="{8B72EBF9-30EA-45F7-ADAA-00F0AF18FAF2}" dt="2020-11-06T02:32:04.437" v="2478" actId="2696"/>
        <pc:sldMkLst>
          <pc:docMk/>
          <pc:sldMk cId="36679367" sldId="432"/>
        </pc:sldMkLst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3795329763" sldId="435"/>
        </pc:sldMkLst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1140860777" sldId="436"/>
        </pc:sldMkLst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2680080925" sldId="437"/>
        </pc:sldMkLst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309208754" sldId="438"/>
        </pc:sldMkLst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568901502" sldId="439"/>
        </pc:sldMkLst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1908338630" sldId="440"/>
        </pc:sldMkLst>
      </pc:sldChg>
      <pc:sldChg chg="add">
        <pc:chgData name="Md Kauser Ahmmed" userId="81e39d19-8d5c-4ffe-9a82-20799efac8e0" providerId="ADAL" clId="{8B72EBF9-30EA-45F7-ADAA-00F0AF18FAF2}" dt="2020-11-05T20:56:05.887" v="1671"/>
        <pc:sldMkLst>
          <pc:docMk/>
          <pc:sldMk cId="2768147187" sldId="441"/>
        </pc:sldMkLst>
      </pc:sldChg>
      <pc:sldChg chg="addSp delSp modSp add mod setBg">
        <pc:chgData name="Md Kauser Ahmmed" userId="81e39d19-8d5c-4ffe-9a82-20799efac8e0" providerId="ADAL" clId="{8B72EBF9-30EA-45F7-ADAA-00F0AF18FAF2}" dt="2020-11-06T02:16:09.041" v="2423" actId="20577"/>
        <pc:sldMkLst>
          <pc:docMk/>
          <pc:sldMk cId="3320549378" sldId="442"/>
        </pc:sldMkLst>
        <pc:spChg chg="mod ord">
          <ac:chgData name="Md Kauser Ahmmed" userId="81e39d19-8d5c-4ffe-9a82-20799efac8e0" providerId="ADAL" clId="{8B72EBF9-30EA-45F7-ADAA-00F0AF18FAF2}" dt="2020-11-06T02:16:09.041" v="2423" actId="20577"/>
          <ac:spMkLst>
            <pc:docMk/>
            <pc:sldMk cId="3320549378" sldId="442"/>
            <ac:spMk id="2" creationId="{2F186BBE-0BA8-481F-A775-60A97BA4264A}"/>
          </ac:spMkLst>
        </pc:spChg>
        <pc:spChg chg="del">
          <ac:chgData name="Md Kauser Ahmmed" userId="81e39d19-8d5c-4ffe-9a82-20799efac8e0" providerId="ADAL" clId="{8B72EBF9-30EA-45F7-ADAA-00F0AF18FAF2}" dt="2020-11-05T21:10:51.399" v="1736" actId="931"/>
          <ac:spMkLst>
            <pc:docMk/>
            <pc:sldMk cId="3320549378" sldId="442"/>
            <ac:spMk id="3" creationId="{513E241C-2C41-4D31-B793-EF8F081982AF}"/>
          </ac:spMkLst>
        </pc:spChg>
        <pc:spChg chg="add del">
          <ac:chgData name="Md Kauser Ahmmed" userId="81e39d19-8d5c-4ffe-9a82-20799efac8e0" providerId="ADAL" clId="{8B72EBF9-30EA-45F7-ADAA-00F0AF18FAF2}" dt="2020-11-05T21:42:51.501" v="1787" actId="26606"/>
          <ac:spMkLst>
            <pc:docMk/>
            <pc:sldMk cId="3320549378" sldId="442"/>
            <ac:spMk id="11" creationId="{4351DFE5-F63D-4BE0-BDA9-E3EB88F01AA5}"/>
          </ac:spMkLst>
        </pc:spChg>
        <pc:spChg chg="add mod">
          <ac:chgData name="Md Kauser Ahmmed" userId="81e39d19-8d5c-4ffe-9a82-20799efac8e0" providerId="ADAL" clId="{8B72EBF9-30EA-45F7-ADAA-00F0AF18FAF2}" dt="2020-11-05T21:45:47.272" v="1931" actId="20577"/>
          <ac:spMkLst>
            <pc:docMk/>
            <pc:sldMk cId="3320549378" sldId="442"/>
            <ac:spMk id="15" creationId="{ED2B1582-12A1-49E9-B0F2-6AC6D71BE309}"/>
          </ac:spMkLst>
        </pc:spChg>
        <pc:spChg chg="add del">
          <ac:chgData name="Md Kauser Ahmmed" userId="81e39d19-8d5c-4ffe-9a82-20799efac8e0" providerId="ADAL" clId="{8B72EBF9-30EA-45F7-ADAA-00F0AF18FAF2}" dt="2020-11-05T21:42:36.487" v="1785" actId="26606"/>
          <ac:spMkLst>
            <pc:docMk/>
            <pc:sldMk cId="3320549378" sldId="442"/>
            <ac:spMk id="16" creationId="{247AB924-1B87-43FC-B7C7-B112D5C51A0E}"/>
          </ac:spMkLst>
        </pc:spChg>
        <pc:spChg chg="add mod">
          <ac:chgData name="Md Kauser Ahmmed" userId="81e39d19-8d5c-4ffe-9a82-20799efac8e0" providerId="ADAL" clId="{8B72EBF9-30EA-45F7-ADAA-00F0AF18FAF2}" dt="2020-11-05T21:46:08.674" v="1941" actId="1037"/>
          <ac:spMkLst>
            <pc:docMk/>
            <pc:sldMk cId="3320549378" sldId="442"/>
            <ac:spMk id="19" creationId="{4C078971-EAFA-4F56-829A-5541C614CC05}"/>
          </ac:spMkLst>
        </pc:spChg>
        <pc:spChg chg="add del mod">
          <ac:chgData name="Md Kauser Ahmmed" userId="81e39d19-8d5c-4ffe-9a82-20799efac8e0" providerId="ADAL" clId="{8B72EBF9-30EA-45F7-ADAA-00F0AF18FAF2}" dt="2020-11-06T02:15:13.083" v="2396" actId="931"/>
          <ac:spMkLst>
            <pc:docMk/>
            <pc:sldMk cId="3320549378" sldId="442"/>
            <ac:spMk id="22" creationId="{E859AA65-2DC1-42DC-8BC3-DF612D31E288}"/>
          </ac:spMkLst>
        </pc:spChg>
        <pc:picChg chg="add del mod ord">
          <ac:chgData name="Md Kauser Ahmmed" userId="81e39d19-8d5c-4ffe-9a82-20799efac8e0" providerId="ADAL" clId="{8B72EBF9-30EA-45F7-ADAA-00F0AF18FAF2}" dt="2020-11-06T02:15:03.984" v="2395" actId="478"/>
          <ac:picMkLst>
            <pc:docMk/>
            <pc:sldMk cId="3320549378" sldId="442"/>
            <ac:picMk id="5" creationId="{D01B3127-F9D4-4A39-95BF-1436724AF591}"/>
          </ac:picMkLst>
        </pc:picChg>
        <pc:picChg chg="add del mod">
          <ac:chgData name="Md Kauser Ahmmed" userId="81e39d19-8d5c-4ffe-9a82-20799efac8e0" providerId="ADAL" clId="{8B72EBF9-30EA-45F7-ADAA-00F0AF18FAF2}" dt="2020-11-05T21:43:15.570" v="1791" actId="478"/>
          <ac:picMkLst>
            <pc:docMk/>
            <pc:sldMk cId="3320549378" sldId="442"/>
            <ac:picMk id="7" creationId="{B505F036-B8FF-4EB6-98B1-B756D77A929D}"/>
          </ac:picMkLst>
        </pc:picChg>
        <pc:picChg chg="add del mod">
          <ac:chgData name="Md Kauser Ahmmed" userId="81e39d19-8d5c-4ffe-9a82-20799efac8e0" providerId="ADAL" clId="{8B72EBF9-30EA-45F7-ADAA-00F0AF18FAF2}" dt="2020-11-06T02:15:37.418" v="2406" actId="478"/>
          <ac:picMkLst>
            <pc:docMk/>
            <pc:sldMk cId="3320549378" sldId="442"/>
            <ac:picMk id="9" creationId="{413F228D-11C5-4E68-8174-DACB9A3FA355}"/>
          </ac:picMkLst>
        </pc:picChg>
        <pc:picChg chg="add del">
          <ac:chgData name="Md Kauser Ahmmed" userId="81e39d19-8d5c-4ffe-9a82-20799efac8e0" providerId="ADAL" clId="{8B72EBF9-30EA-45F7-ADAA-00F0AF18FAF2}" dt="2020-11-05T21:42:51.501" v="1787" actId="26606"/>
          <ac:picMkLst>
            <pc:docMk/>
            <pc:sldMk cId="3320549378" sldId="442"/>
            <ac:picMk id="12" creationId="{02DD2BC0-6F29-4B4F-8D61-2DCF6D2E8E73}"/>
          </ac:picMkLst>
        </pc:picChg>
        <pc:picChg chg="add mod">
          <ac:chgData name="Md Kauser Ahmmed" userId="81e39d19-8d5c-4ffe-9a82-20799efac8e0" providerId="ADAL" clId="{8B72EBF9-30EA-45F7-ADAA-00F0AF18FAF2}" dt="2020-11-06T02:15:33.025" v="2405" actId="14100"/>
          <ac:picMkLst>
            <pc:docMk/>
            <pc:sldMk cId="3320549378" sldId="442"/>
            <ac:picMk id="24" creationId="{ED6A85B8-532B-4B3F-9A89-D2F5BFD49367}"/>
          </ac:picMkLst>
        </pc:picChg>
        <pc:picChg chg="add mod">
          <ac:chgData name="Md Kauser Ahmmed" userId="81e39d19-8d5c-4ffe-9a82-20799efac8e0" providerId="ADAL" clId="{8B72EBF9-30EA-45F7-ADAA-00F0AF18FAF2}" dt="2020-11-06T02:15:54.681" v="2412" actId="14100"/>
          <ac:picMkLst>
            <pc:docMk/>
            <pc:sldMk cId="3320549378" sldId="442"/>
            <ac:picMk id="26" creationId="{BE10C016-9323-472C-B7B4-3BC9587D9EAC}"/>
          </ac:picMkLst>
        </pc:picChg>
        <pc:cxnChg chg="add mod">
          <ac:chgData name="Md Kauser Ahmmed" userId="81e39d19-8d5c-4ffe-9a82-20799efac8e0" providerId="ADAL" clId="{8B72EBF9-30EA-45F7-ADAA-00F0AF18FAF2}" dt="2020-11-05T21:46:15.629" v="1942" actId="14100"/>
          <ac:cxnSpMkLst>
            <pc:docMk/>
            <pc:sldMk cId="3320549378" sldId="442"/>
            <ac:cxnSpMk id="13" creationId="{7E06B026-7D89-4EC8-A8A6-6651E6EF8B52}"/>
          </ac:cxnSpMkLst>
        </pc:cxnChg>
        <pc:cxnChg chg="add del">
          <ac:chgData name="Md Kauser Ahmmed" userId="81e39d19-8d5c-4ffe-9a82-20799efac8e0" providerId="ADAL" clId="{8B72EBF9-30EA-45F7-ADAA-00F0AF18FAF2}" dt="2020-11-05T21:42:36.487" v="1785" actId="26606"/>
          <ac:cxnSpMkLst>
            <pc:docMk/>
            <pc:sldMk cId="3320549378" sldId="442"/>
            <ac:cxnSpMk id="14" creationId="{99AE2756-0FC4-4155-83E7-58AAAB63E757}"/>
          </ac:cxnSpMkLst>
        </pc:cxnChg>
        <pc:cxnChg chg="add del">
          <ac:chgData name="Md Kauser Ahmmed" userId="81e39d19-8d5c-4ffe-9a82-20799efac8e0" providerId="ADAL" clId="{8B72EBF9-30EA-45F7-ADAA-00F0AF18FAF2}" dt="2020-11-05T21:42:36.487" v="1785" actId="26606"/>
          <ac:cxnSpMkLst>
            <pc:docMk/>
            <pc:sldMk cId="3320549378" sldId="442"/>
            <ac:cxnSpMk id="18" creationId="{818DC98F-4057-4645-B948-F604F39A9CFE}"/>
          </ac:cxnSpMkLst>
        </pc:cxnChg>
        <pc:cxnChg chg="add del">
          <ac:chgData name="Md Kauser Ahmmed" userId="81e39d19-8d5c-4ffe-9a82-20799efac8e0" providerId="ADAL" clId="{8B72EBF9-30EA-45F7-ADAA-00F0AF18FAF2}" dt="2020-11-05T21:42:36.487" v="1785" actId="26606"/>
          <ac:cxnSpMkLst>
            <pc:docMk/>
            <pc:sldMk cId="3320549378" sldId="442"/>
            <ac:cxnSpMk id="20" creationId="{DAD2B705-4A9B-408D-AA80-4F41045E09DE}"/>
          </ac:cxnSpMkLst>
        </pc:cxnChg>
      </pc:sldChg>
      <pc:sldChg chg="addSp delSp modSp add mod setBg">
        <pc:chgData name="Md Kauser Ahmmed" userId="81e39d19-8d5c-4ffe-9a82-20799efac8e0" providerId="ADAL" clId="{8B72EBF9-30EA-45F7-ADAA-00F0AF18FAF2}" dt="2020-11-06T03:15:44.912" v="5081" actId="1036"/>
        <pc:sldMkLst>
          <pc:docMk/>
          <pc:sldMk cId="2632021453" sldId="443"/>
        </pc:sldMkLst>
        <pc:spChg chg="mod">
          <ac:chgData name="Md Kauser Ahmmed" userId="81e39d19-8d5c-4ffe-9a82-20799efac8e0" providerId="ADAL" clId="{8B72EBF9-30EA-45F7-ADAA-00F0AF18FAF2}" dt="2020-11-05T22:34:41.461" v="2387" actId="26606"/>
          <ac:spMkLst>
            <pc:docMk/>
            <pc:sldMk cId="2632021453" sldId="443"/>
            <ac:spMk id="2" creationId="{3339DE03-DB0A-4057-BF3E-B72C175DC928}"/>
          </ac:spMkLst>
        </pc:spChg>
        <pc:spChg chg="add del mod ord">
          <ac:chgData name="Md Kauser Ahmmed" userId="81e39d19-8d5c-4ffe-9a82-20799efac8e0" providerId="ADAL" clId="{8B72EBF9-30EA-45F7-ADAA-00F0AF18FAF2}" dt="2020-11-06T03:15:40.438" v="5055" actId="1035"/>
          <ac:spMkLst>
            <pc:docMk/>
            <pc:sldMk cId="2632021453" sldId="443"/>
            <ac:spMk id="3" creationId="{9FF9A8C3-2FAA-4A88-B199-BBC018FA142B}"/>
          </ac:spMkLst>
        </pc:spChg>
        <pc:spChg chg="add del mod">
          <ac:chgData name="Md Kauser Ahmmed" userId="81e39d19-8d5c-4ffe-9a82-20799efac8e0" providerId="ADAL" clId="{8B72EBF9-30EA-45F7-ADAA-00F0AF18FAF2}" dt="2020-11-05T21:50:45.397" v="2033" actId="478"/>
          <ac:spMkLst>
            <pc:docMk/>
            <pc:sldMk cId="2632021453" sldId="443"/>
            <ac:spMk id="5" creationId="{600CBFE7-1A54-4594-8A85-F427CCC70FC4}"/>
          </ac:spMkLst>
        </pc:spChg>
        <pc:spChg chg="add del">
          <ac:chgData name="Md Kauser Ahmmed" userId="81e39d19-8d5c-4ffe-9a82-20799efac8e0" providerId="ADAL" clId="{8B72EBF9-30EA-45F7-ADAA-00F0AF18FAF2}" dt="2020-11-05T22:34:19.820" v="2379" actId="26606"/>
          <ac:spMkLst>
            <pc:docMk/>
            <pc:sldMk cId="2632021453" sldId="443"/>
            <ac:spMk id="12" creationId="{EBF87945-A001-489F-9D9B-7D9435F0B9CA}"/>
          </ac:spMkLst>
        </pc:spChg>
        <pc:spChg chg="add del">
          <ac:chgData name="Md Kauser Ahmmed" userId="81e39d19-8d5c-4ffe-9a82-20799efac8e0" providerId="ADAL" clId="{8B72EBF9-30EA-45F7-ADAA-00F0AF18FAF2}" dt="2020-11-05T22:34:26.676" v="2381" actId="26606"/>
          <ac:spMkLst>
            <pc:docMk/>
            <pc:sldMk cId="2632021453" sldId="443"/>
            <ac:spMk id="20" creationId="{F4C0B10B-D2C4-4A54-AFAD-3D27DF88BB37}"/>
          </ac:spMkLst>
        </pc:spChg>
        <pc:spChg chg="add del">
          <ac:chgData name="Md Kauser Ahmmed" userId="81e39d19-8d5c-4ffe-9a82-20799efac8e0" providerId="ADAL" clId="{8B72EBF9-30EA-45F7-ADAA-00F0AF18FAF2}" dt="2020-11-05T22:34:30.684" v="2383" actId="26606"/>
          <ac:spMkLst>
            <pc:docMk/>
            <pc:sldMk cId="2632021453" sldId="443"/>
            <ac:spMk id="22" creationId="{EBF87945-A001-489F-9D9B-7D9435F0B9CA}"/>
          </ac:spMkLst>
        </pc:spChg>
        <pc:spChg chg="add del">
          <ac:chgData name="Md Kauser Ahmmed" userId="81e39d19-8d5c-4ffe-9a82-20799efac8e0" providerId="ADAL" clId="{8B72EBF9-30EA-45F7-ADAA-00F0AF18FAF2}" dt="2020-11-05T22:34:38.854" v="2385" actId="26606"/>
          <ac:spMkLst>
            <pc:docMk/>
            <pc:sldMk cId="2632021453" sldId="443"/>
            <ac:spMk id="24" creationId="{F4C0B10B-D2C4-4A54-AFAD-3D27DF88BB37}"/>
          </ac:spMkLst>
        </pc:spChg>
        <pc:spChg chg="add del">
          <ac:chgData name="Md Kauser Ahmmed" userId="81e39d19-8d5c-4ffe-9a82-20799efac8e0" providerId="ADAL" clId="{8B72EBF9-30EA-45F7-ADAA-00F0AF18FAF2}" dt="2020-11-05T22:34:41.461" v="2387" actId="26606"/>
          <ac:spMkLst>
            <pc:docMk/>
            <pc:sldMk cId="2632021453" sldId="443"/>
            <ac:spMk id="27" creationId="{EBF87945-A001-489F-9D9B-7D9435F0B9CA}"/>
          </ac:spMkLst>
        </pc:spChg>
        <pc:grpChg chg="add del">
          <ac:chgData name="Md Kauser Ahmmed" userId="81e39d19-8d5c-4ffe-9a82-20799efac8e0" providerId="ADAL" clId="{8B72EBF9-30EA-45F7-ADAA-00F0AF18FAF2}" dt="2020-11-05T22:34:26.676" v="2381" actId="26606"/>
          <ac:grpSpMkLst>
            <pc:docMk/>
            <pc:sldMk cId="2632021453" sldId="443"/>
            <ac:grpSpMk id="14" creationId="{B6BADB90-C74B-40D6-86DC-503F65FCE8DC}"/>
          </ac:grpSpMkLst>
        </pc:grpChg>
        <pc:grpChg chg="add del">
          <ac:chgData name="Md Kauser Ahmmed" userId="81e39d19-8d5c-4ffe-9a82-20799efac8e0" providerId="ADAL" clId="{8B72EBF9-30EA-45F7-ADAA-00F0AF18FAF2}" dt="2020-11-05T22:34:38.854" v="2385" actId="26606"/>
          <ac:grpSpMkLst>
            <pc:docMk/>
            <pc:sldMk cId="2632021453" sldId="443"/>
            <ac:grpSpMk id="25" creationId="{B6BADB90-C74B-40D6-86DC-503F65FCE8DC}"/>
          </ac:grpSpMkLst>
        </pc:grpChg>
        <pc:picChg chg="add mod">
          <ac:chgData name="Md Kauser Ahmmed" userId="81e39d19-8d5c-4ffe-9a82-20799efac8e0" providerId="ADAL" clId="{8B72EBF9-30EA-45F7-ADAA-00F0AF18FAF2}" dt="2020-11-06T03:15:44.912" v="5081" actId="1036"/>
          <ac:picMkLst>
            <pc:docMk/>
            <pc:sldMk cId="2632021453" sldId="443"/>
            <ac:picMk id="7" creationId="{F1A4BF89-6EBD-48F7-AE64-0C7A29DF25A5}"/>
          </ac:picMkLst>
        </pc:picChg>
      </pc:sldChg>
      <pc:sldChg chg="addSp delSp modSp add">
        <pc:chgData name="Md Kauser Ahmmed" userId="81e39d19-8d5c-4ffe-9a82-20799efac8e0" providerId="ADAL" clId="{8B72EBF9-30EA-45F7-ADAA-00F0AF18FAF2}" dt="2020-11-06T02:17:49.745" v="2463" actId="14100"/>
        <pc:sldMkLst>
          <pc:docMk/>
          <pc:sldMk cId="3998377785" sldId="444"/>
        </pc:sldMkLst>
        <pc:spChg chg="mod">
          <ac:chgData name="Md Kauser Ahmmed" userId="81e39d19-8d5c-4ffe-9a82-20799efac8e0" providerId="ADAL" clId="{8B72EBF9-30EA-45F7-ADAA-00F0AF18FAF2}" dt="2020-11-06T02:16:21.132" v="2440" actId="20577"/>
          <ac:spMkLst>
            <pc:docMk/>
            <pc:sldMk cId="3998377785" sldId="444"/>
            <ac:spMk id="2" creationId="{2F186BBE-0BA8-481F-A775-60A97BA4264A}"/>
          </ac:spMkLst>
        </pc:spChg>
        <pc:spChg chg="add del mod">
          <ac:chgData name="Md Kauser Ahmmed" userId="81e39d19-8d5c-4ffe-9a82-20799efac8e0" providerId="ADAL" clId="{8B72EBF9-30EA-45F7-ADAA-00F0AF18FAF2}" dt="2020-11-06T02:16:31.241" v="2442" actId="931"/>
          <ac:spMkLst>
            <pc:docMk/>
            <pc:sldMk cId="3998377785" sldId="444"/>
            <ac:spMk id="4" creationId="{FED292FF-1CFC-4598-9D8C-EE96B8F4B0AB}"/>
          </ac:spMkLst>
        </pc:spChg>
        <pc:picChg chg="add mod">
          <ac:chgData name="Md Kauser Ahmmed" userId="81e39d19-8d5c-4ffe-9a82-20799efac8e0" providerId="ADAL" clId="{8B72EBF9-30EA-45F7-ADAA-00F0AF18FAF2}" dt="2020-11-06T02:17:42.785" v="2461" actId="14100"/>
          <ac:picMkLst>
            <pc:docMk/>
            <pc:sldMk cId="3998377785" sldId="444"/>
            <ac:picMk id="6" creationId="{E29A1210-86F2-4091-AEE2-93606DA627F4}"/>
          </ac:picMkLst>
        </pc:picChg>
        <pc:picChg chg="add mod">
          <ac:chgData name="Md Kauser Ahmmed" userId="81e39d19-8d5c-4ffe-9a82-20799efac8e0" providerId="ADAL" clId="{8B72EBF9-30EA-45F7-ADAA-00F0AF18FAF2}" dt="2020-11-06T02:17:49.745" v="2463" actId="14100"/>
          <ac:picMkLst>
            <pc:docMk/>
            <pc:sldMk cId="3998377785" sldId="444"/>
            <ac:picMk id="8" creationId="{7D16AD7A-00DB-480A-B505-5FFCC9FB66B3}"/>
          </ac:picMkLst>
        </pc:picChg>
        <pc:picChg chg="del">
          <ac:chgData name="Md Kauser Ahmmed" userId="81e39d19-8d5c-4ffe-9a82-20799efac8e0" providerId="ADAL" clId="{8B72EBF9-30EA-45F7-ADAA-00F0AF18FAF2}" dt="2020-11-06T02:16:25.107" v="2441" actId="478"/>
          <ac:picMkLst>
            <pc:docMk/>
            <pc:sldMk cId="3998377785" sldId="444"/>
            <ac:picMk id="24" creationId="{ED6A85B8-532B-4B3F-9A89-D2F5BFD49367}"/>
          </ac:picMkLst>
        </pc:picChg>
        <pc:picChg chg="del">
          <ac:chgData name="Md Kauser Ahmmed" userId="81e39d19-8d5c-4ffe-9a82-20799efac8e0" providerId="ADAL" clId="{8B72EBF9-30EA-45F7-ADAA-00F0AF18FAF2}" dt="2020-11-06T02:17:01.709" v="2452" actId="478"/>
          <ac:picMkLst>
            <pc:docMk/>
            <pc:sldMk cId="3998377785" sldId="444"/>
            <ac:picMk id="26" creationId="{BE10C016-9323-472C-B7B4-3BC9587D9EAC}"/>
          </ac:picMkLst>
        </pc:picChg>
      </pc:sldChg>
      <pc:sldChg chg="modSp add">
        <pc:chgData name="Md Kauser Ahmmed" userId="81e39d19-8d5c-4ffe-9a82-20799efac8e0" providerId="ADAL" clId="{8B72EBF9-30EA-45F7-ADAA-00F0AF18FAF2}" dt="2020-11-06T02:28:32.329" v="2469"/>
        <pc:sldMkLst>
          <pc:docMk/>
          <pc:sldMk cId="3677435833" sldId="445"/>
        </pc:sldMkLst>
        <pc:spChg chg="mod">
          <ac:chgData name="Md Kauser Ahmmed" userId="81e39d19-8d5c-4ffe-9a82-20799efac8e0" providerId="ADAL" clId="{8B72EBF9-30EA-45F7-ADAA-00F0AF18FAF2}" dt="2020-11-06T02:28:32.329" v="2469"/>
          <ac:spMkLst>
            <pc:docMk/>
            <pc:sldMk cId="3677435833" sldId="445"/>
            <ac:spMk id="2" creationId="{6093B8C5-9410-4F96-AA5F-B8B8543EE390}"/>
          </ac:spMkLst>
        </pc:spChg>
        <pc:spChg chg="mod">
          <ac:chgData name="Md Kauser Ahmmed" userId="81e39d19-8d5c-4ffe-9a82-20799efac8e0" providerId="ADAL" clId="{8B72EBF9-30EA-45F7-ADAA-00F0AF18FAF2}" dt="2020-11-06T02:28:19.356" v="2468" actId="20577"/>
          <ac:spMkLst>
            <pc:docMk/>
            <pc:sldMk cId="3677435833" sldId="445"/>
            <ac:spMk id="3" creationId="{28C946F7-8B47-477C-98DC-F4EB96746A57}"/>
          </ac:spMkLst>
        </pc:spChg>
      </pc:sldChg>
      <pc:sldChg chg="addSp delSp modSp add">
        <pc:chgData name="Md Kauser Ahmmed" userId="81e39d19-8d5c-4ffe-9a82-20799efac8e0" providerId="ADAL" clId="{8B72EBF9-30EA-45F7-ADAA-00F0AF18FAF2}" dt="2020-11-06T02:38:49.546" v="2921" actId="20577"/>
        <pc:sldMkLst>
          <pc:docMk/>
          <pc:sldMk cId="4210329979" sldId="446"/>
        </pc:sldMkLst>
        <pc:spChg chg="mod">
          <ac:chgData name="Md Kauser Ahmmed" userId="81e39d19-8d5c-4ffe-9a82-20799efac8e0" providerId="ADAL" clId="{8B72EBF9-30EA-45F7-ADAA-00F0AF18FAF2}" dt="2020-11-06T02:38:49.546" v="2921" actId="20577"/>
          <ac:spMkLst>
            <pc:docMk/>
            <pc:sldMk cId="4210329979" sldId="446"/>
            <ac:spMk id="2" creationId="{FCEDDE85-F13D-42C3-902B-EF749130104A}"/>
          </ac:spMkLst>
        </pc:spChg>
        <pc:spChg chg="del">
          <ac:chgData name="Md Kauser Ahmmed" userId="81e39d19-8d5c-4ffe-9a82-20799efac8e0" providerId="ADAL" clId="{8B72EBF9-30EA-45F7-ADAA-00F0AF18FAF2}" dt="2020-11-06T02:32:48.750" v="2482" actId="478"/>
          <ac:spMkLst>
            <pc:docMk/>
            <pc:sldMk cId="4210329979" sldId="446"/>
            <ac:spMk id="3" creationId="{901DCF02-5F14-4340-B9E5-9B9B91C79CF9}"/>
          </ac:spMkLst>
        </pc:spChg>
        <pc:spChg chg="add del">
          <ac:chgData name="Md Kauser Ahmmed" userId="81e39d19-8d5c-4ffe-9a82-20799efac8e0" providerId="ADAL" clId="{8B72EBF9-30EA-45F7-ADAA-00F0AF18FAF2}" dt="2020-11-06T02:32:44.756" v="2481"/>
          <ac:spMkLst>
            <pc:docMk/>
            <pc:sldMk cId="4210329979" sldId="446"/>
            <ac:spMk id="5" creationId="{3A3E6739-43D4-4494-92DD-D6CA5CB3DA79}"/>
          </ac:spMkLst>
        </pc:spChg>
        <pc:spChg chg="add del">
          <ac:chgData name="Md Kauser Ahmmed" userId="81e39d19-8d5c-4ffe-9a82-20799efac8e0" providerId="ADAL" clId="{8B72EBF9-30EA-45F7-ADAA-00F0AF18FAF2}" dt="2020-11-06T02:32:44.756" v="2481"/>
          <ac:spMkLst>
            <pc:docMk/>
            <pc:sldMk cId="4210329979" sldId="446"/>
            <ac:spMk id="6" creationId="{80C415F9-0EA8-4B1F-BA78-4693E067B655}"/>
          </ac:spMkLst>
        </pc:spChg>
        <pc:spChg chg="add del">
          <ac:chgData name="Md Kauser Ahmmed" userId="81e39d19-8d5c-4ffe-9a82-20799efac8e0" providerId="ADAL" clId="{8B72EBF9-30EA-45F7-ADAA-00F0AF18FAF2}" dt="2020-11-06T02:32:59.633" v="2484"/>
          <ac:spMkLst>
            <pc:docMk/>
            <pc:sldMk cId="4210329979" sldId="446"/>
            <ac:spMk id="8" creationId="{7BCBEDC6-F1C2-4CC8-8409-B317B9FA8120}"/>
          </ac:spMkLst>
        </pc:spChg>
        <pc:spChg chg="add del">
          <ac:chgData name="Md Kauser Ahmmed" userId="81e39d19-8d5c-4ffe-9a82-20799efac8e0" providerId="ADAL" clId="{8B72EBF9-30EA-45F7-ADAA-00F0AF18FAF2}" dt="2020-11-06T02:32:59.633" v="2484"/>
          <ac:spMkLst>
            <pc:docMk/>
            <pc:sldMk cId="4210329979" sldId="446"/>
            <ac:spMk id="9" creationId="{34C62242-D17E-4C54-8CFC-9AF2AAD9E9EB}"/>
          </ac:spMkLst>
        </pc:spChg>
        <pc:spChg chg="add mod">
          <ac:chgData name="Md Kauser Ahmmed" userId="81e39d19-8d5c-4ffe-9a82-20799efac8e0" providerId="ADAL" clId="{8B72EBF9-30EA-45F7-ADAA-00F0AF18FAF2}" dt="2020-11-06T02:37:13.660" v="2767" actId="1035"/>
          <ac:spMkLst>
            <pc:docMk/>
            <pc:sldMk cId="4210329979" sldId="446"/>
            <ac:spMk id="11" creationId="{4F5B96A8-E698-45B7-98D8-276713496EEF}"/>
          </ac:spMkLst>
        </pc:spChg>
        <pc:spChg chg="add mod">
          <ac:chgData name="Md Kauser Ahmmed" userId="81e39d19-8d5c-4ffe-9a82-20799efac8e0" providerId="ADAL" clId="{8B72EBF9-30EA-45F7-ADAA-00F0AF18FAF2}" dt="2020-11-06T02:37:38.182" v="2866" actId="1037"/>
          <ac:spMkLst>
            <pc:docMk/>
            <pc:sldMk cId="4210329979" sldId="446"/>
            <ac:spMk id="12" creationId="{E3DD6C18-EAE7-4385-A44C-B38660BEF5C5}"/>
          </ac:spMkLst>
        </pc:spChg>
        <pc:picChg chg="add del">
          <ac:chgData name="Md Kauser Ahmmed" userId="81e39d19-8d5c-4ffe-9a82-20799efac8e0" providerId="ADAL" clId="{8B72EBF9-30EA-45F7-ADAA-00F0AF18FAF2}" dt="2020-11-06T02:32:44.756" v="2481"/>
          <ac:picMkLst>
            <pc:docMk/>
            <pc:sldMk cId="4210329979" sldId="446"/>
            <ac:picMk id="4" creationId="{74233E0F-C0FF-43EE-9DD9-9CA8AB16EC31}"/>
          </ac:picMkLst>
        </pc:picChg>
        <pc:picChg chg="add del">
          <ac:chgData name="Md Kauser Ahmmed" userId="81e39d19-8d5c-4ffe-9a82-20799efac8e0" providerId="ADAL" clId="{8B72EBF9-30EA-45F7-ADAA-00F0AF18FAF2}" dt="2020-11-06T02:32:59.633" v="2484"/>
          <ac:picMkLst>
            <pc:docMk/>
            <pc:sldMk cId="4210329979" sldId="446"/>
            <ac:picMk id="7" creationId="{79AE6D03-64E4-4A79-832B-058237DF65C6}"/>
          </ac:picMkLst>
        </pc:picChg>
        <pc:picChg chg="add mod">
          <ac:chgData name="Md Kauser Ahmmed" userId="81e39d19-8d5c-4ffe-9a82-20799efac8e0" providerId="ADAL" clId="{8B72EBF9-30EA-45F7-ADAA-00F0AF18FAF2}" dt="2020-11-06T02:37:10.078" v="2761" actId="1076"/>
          <ac:picMkLst>
            <pc:docMk/>
            <pc:sldMk cId="4210329979" sldId="446"/>
            <ac:picMk id="10" creationId="{A976E5C4-5B6F-4B47-AAC2-0E55491D9B52}"/>
          </ac:picMkLst>
        </pc:picChg>
      </pc:sldChg>
      <pc:sldChg chg="addSp delSp modSp add">
        <pc:chgData name="Md Kauser Ahmmed" userId="81e39d19-8d5c-4ffe-9a82-20799efac8e0" providerId="ADAL" clId="{8B72EBF9-30EA-45F7-ADAA-00F0AF18FAF2}" dt="2021-01-04T15:47:27.042" v="5381" actId="207"/>
        <pc:sldMkLst>
          <pc:docMk/>
          <pc:sldMk cId="4233416419" sldId="447"/>
        </pc:sldMkLst>
        <pc:spChg chg="mod">
          <ac:chgData name="Md Kauser Ahmmed" userId="81e39d19-8d5c-4ffe-9a82-20799efac8e0" providerId="ADAL" clId="{8B72EBF9-30EA-45F7-ADAA-00F0AF18FAF2}" dt="2020-11-06T02:39:32.856" v="2950" actId="20577"/>
          <ac:spMkLst>
            <pc:docMk/>
            <pc:sldMk cId="4233416419" sldId="447"/>
            <ac:spMk id="2" creationId="{E0074C1D-6981-4DCA-B94A-2F89C3F1908D}"/>
          </ac:spMkLst>
        </pc:spChg>
        <pc:spChg chg="del">
          <ac:chgData name="Md Kauser Ahmmed" userId="81e39d19-8d5c-4ffe-9a82-20799efac8e0" providerId="ADAL" clId="{8B72EBF9-30EA-45F7-ADAA-00F0AF18FAF2}" dt="2020-11-06T02:39:42.755" v="2951" actId="478"/>
          <ac:spMkLst>
            <pc:docMk/>
            <pc:sldMk cId="4233416419" sldId="447"/>
            <ac:spMk id="3" creationId="{971F7838-326B-4F70-ACE6-B4A1C292D3A8}"/>
          </ac:spMkLst>
        </pc:spChg>
        <pc:spChg chg="add del">
          <ac:chgData name="Md Kauser Ahmmed" userId="81e39d19-8d5c-4ffe-9a82-20799efac8e0" providerId="ADAL" clId="{8B72EBF9-30EA-45F7-ADAA-00F0AF18FAF2}" dt="2020-11-06T02:39:45.670" v="2953"/>
          <ac:spMkLst>
            <pc:docMk/>
            <pc:sldMk cId="4233416419" sldId="447"/>
            <ac:spMk id="4" creationId="{02177F0B-FF91-4B49-A7FA-4044C13D1CD7}"/>
          </ac:spMkLst>
        </pc:spChg>
        <pc:spChg chg="add mod">
          <ac:chgData name="Md Kauser Ahmmed" userId="81e39d19-8d5c-4ffe-9a82-20799efac8e0" providerId="ADAL" clId="{8B72EBF9-30EA-45F7-ADAA-00F0AF18FAF2}" dt="2020-11-06T02:44:50.618" v="3504" actId="255"/>
          <ac:spMkLst>
            <pc:docMk/>
            <pc:sldMk cId="4233416419" sldId="447"/>
            <ac:spMk id="7" creationId="{896A874B-2BDC-41F9-91E1-199B0E8A6B15}"/>
          </ac:spMkLst>
        </pc:spChg>
        <pc:spChg chg="add mod">
          <ac:chgData name="Md Kauser Ahmmed" userId="81e39d19-8d5c-4ffe-9a82-20799efac8e0" providerId="ADAL" clId="{8B72EBF9-30EA-45F7-ADAA-00F0AF18FAF2}" dt="2021-01-04T15:47:27.042" v="5381" actId="207"/>
          <ac:spMkLst>
            <pc:docMk/>
            <pc:sldMk cId="4233416419" sldId="447"/>
            <ac:spMk id="8" creationId="{BF91AED3-B5F7-44A8-A7A4-084B76EC8BC6}"/>
          </ac:spMkLst>
        </pc:spChg>
        <pc:spChg chg="add mod">
          <ac:chgData name="Md Kauser Ahmmed" userId="81e39d19-8d5c-4ffe-9a82-20799efac8e0" providerId="ADAL" clId="{8B72EBF9-30EA-45F7-ADAA-00F0AF18FAF2}" dt="2020-11-06T02:45:23.609" v="3611" actId="1035"/>
          <ac:spMkLst>
            <pc:docMk/>
            <pc:sldMk cId="4233416419" sldId="447"/>
            <ac:spMk id="9" creationId="{EDA86B99-6A2A-4979-A583-0665639E600D}"/>
          </ac:spMkLst>
        </pc:spChg>
        <pc:spChg chg="add mod">
          <ac:chgData name="Md Kauser Ahmmed" userId="81e39d19-8d5c-4ffe-9a82-20799efac8e0" providerId="ADAL" clId="{8B72EBF9-30EA-45F7-ADAA-00F0AF18FAF2}" dt="2020-11-06T02:46:42.587" v="3842" actId="1037"/>
          <ac:spMkLst>
            <pc:docMk/>
            <pc:sldMk cId="4233416419" sldId="447"/>
            <ac:spMk id="10" creationId="{E582DC6C-7405-46C4-87C9-FA1A346A8B54}"/>
          </ac:spMkLst>
        </pc:spChg>
        <pc:spChg chg="add mod">
          <ac:chgData name="Md Kauser Ahmmed" userId="81e39d19-8d5c-4ffe-9a82-20799efac8e0" providerId="ADAL" clId="{8B72EBF9-30EA-45F7-ADAA-00F0AF18FAF2}" dt="2020-11-06T02:45:34.544" v="3642" actId="14100"/>
          <ac:spMkLst>
            <pc:docMk/>
            <pc:sldMk cId="4233416419" sldId="447"/>
            <ac:spMk id="11" creationId="{A16DDC12-D44F-42DF-A882-E20639F2C264}"/>
          </ac:spMkLst>
        </pc:spChg>
        <pc:spChg chg="add mod">
          <ac:chgData name="Md Kauser Ahmmed" userId="81e39d19-8d5c-4ffe-9a82-20799efac8e0" providerId="ADAL" clId="{8B72EBF9-30EA-45F7-ADAA-00F0AF18FAF2}" dt="2020-11-06T02:45:54.610" v="3679" actId="1036"/>
          <ac:spMkLst>
            <pc:docMk/>
            <pc:sldMk cId="4233416419" sldId="447"/>
            <ac:spMk id="12" creationId="{E4FAF918-E516-49C1-838E-E9151ED503AF}"/>
          </ac:spMkLst>
        </pc:spChg>
        <pc:spChg chg="add mod">
          <ac:chgData name="Md Kauser Ahmmed" userId="81e39d19-8d5c-4ffe-9a82-20799efac8e0" providerId="ADAL" clId="{8B72EBF9-30EA-45F7-ADAA-00F0AF18FAF2}" dt="2020-11-06T02:46:31.694" v="3792" actId="1035"/>
          <ac:spMkLst>
            <pc:docMk/>
            <pc:sldMk cId="4233416419" sldId="447"/>
            <ac:spMk id="13" creationId="{789D2334-B24A-47A6-8801-1D773EFD5C80}"/>
          </ac:spMkLst>
        </pc:spChg>
        <pc:spChg chg="add mod">
          <ac:chgData name="Md Kauser Ahmmed" userId="81e39d19-8d5c-4ffe-9a82-20799efac8e0" providerId="ADAL" clId="{8B72EBF9-30EA-45F7-ADAA-00F0AF18FAF2}" dt="2020-11-06T02:46:36.152" v="3813" actId="1037"/>
          <ac:spMkLst>
            <pc:docMk/>
            <pc:sldMk cId="4233416419" sldId="447"/>
            <ac:spMk id="14" creationId="{D675ECAE-EC82-418F-A796-86474B640DCF}"/>
          </ac:spMkLst>
        </pc:spChg>
        <pc:picChg chg="add mod">
          <ac:chgData name="Md Kauser Ahmmed" userId="81e39d19-8d5c-4ffe-9a82-20799efac8e0" providerId="ADAL" clId="{8B72EBF9-30EA-45F7-ADAA-00F0AF18FAF2}" dt="2020-11-06T02:40:15.717" v="2961" actId="1076"/>
          <ac:picMkLst>
            <pc:docMk/>
            <pc:sldMk cId="4233416419" sldId="447"/>
            <ac:picMk id="5" creationId="{997175B4-6321-42FA-9535-BBCC8B5146A6}"/>
          </ac:picMkLst>
        </pc:picChg>
        <pc:picChg chg="add mod">
          <ac:chgData name="Md Kauser Ahmmed" userId="81e39d19-8d5c-4ffe-9a82-20799efac8e0" providerId="ADAL" clId="{8B72EBF9-30EA-45F7-ADAA-00F0AF18FAF2}" dt="2020-11-06T02:40:18.574" v="2962" actId="1076"/>
          <ac:picMkLst>
            <pc:docMk/>
            <pc:sldMk cId="4233416419" sldId="447"/>
            <ac:picMk id="6" creationId="{7719F8C2-5D89-4623-9588-8A2270567041}"/>
          </ac:picMkLst>
        </pc:picChg>
      </pc:sldChg>
      <pc:sldChg chg="addSp delSp modSp add">
        <pc:chgData name="Md Kauser Ahmmed" userId="81e39d19-8d5c-4ffe-9a82-20799efac8e0" providerId="ADAL" clId="{8B72EBF9-30EA-45F7-ADAA-00F0AF18FAF2}" dt="2020-11-06T02:53:26.305" v="4305" actId="1035"/>
        <pc:sldMkLst>
          <pc:docMk/>
          <pc:sldMk cId="3277646668" sldId="448"/>
        </pc:sldMkLst>
        <pc:spChg chg="mod">
          <ac:chgData name="Md Kauser Ahmmed" userId="81e39d19-8d5c-4ffe-9a82-20799efac8e0" providerId="ADAL" clId="{8B72EBF9-30EA-45F7-ADAA-00F0AF18FAF2}" dt="2020-11-06T02:51:25.347" v="3902" actId="1035"/>
          <ac:spMkLst>
            <pc:docMk/>
            <pc:sldMk cId="3277646668" sldId="448"/>
            <ac:spMk id="2" creationId="{AF984DE2-078E-424B-A18F-365637C3C7DD}"/>
          </ac:spMkLst>
        </pc:spChg>
        <pc:spChg chg="del">
          <ac:chgData name="Md Kauser Ahmmed" userId="81e39d19-8d5c-4ffe-9a82-20799efac8e0" providerId="ADAL" clId="{8B72EBF9-30EA-45F7-ADAA-00F0AF18FAF2}" dt="2020-11-06T02:49:51.560" v="3845" actId="478"/>
          <ac:spMkLst>
            <pc:docMk/>
            <pc:sldMk cId="3277646668" sldId="448"/>
            <ac:spMk id="3" creationId="{DB6507EB-5E4C-489C-962E-56222889E823}"/>
          </ac:spMkLst>
        </pc:spChg>
        <pc:spChg chg="add mod">
          <ac:chgData name="Md Kauser Ahmmed" userId="81e39d19-8d5c-4ffe-9a82-20799efac8e0" providerId="ADAL" clId="{8B72EBF9-30EA-45F7-ADAA-00F0AF18FAF2}" dt="2020-11-06T02:52:03.734" v="4103" actId="1035"/>
          <ac:spMkLst>
            <pc:docMk/>
            <pc:sldMk cId="3277646668" sldId="448"/>
            <ac:spMk id="5" creationId="{B9272390-6071-4A32-979F-8A76BB92A7AA}"/>
          </ac:spMkLst>
        </pc:spChg>
        <pc:spChg chg="add mod">
          <ac:chgData name="Md Kauser Ahmmed" userId="81e39d19-8d5c-4ffe-9a82-20799efac8e0" providerId="ADAL" clId="{8B72EBF9-30EA-45F7-ADAA-00F0AF18FAF2}" dt="2020-11-06T02:51:41.496" v="3964" actId="1035"/>
          <ac:spMkLst>
            <pc:docMk/>
            <pc:sldMk cId="3277646668" sldId="448"/>
            <ac:spMk id="6" creationId="{B83C6137-8DD7-4E7E-AD15-8CCE0373F87E}"/>
          </ac:spMkLst>
        </pc:spChg>
        <pc:spChg chg="add mod">
          <ac:chgData name="Md Kauser Ahmmed" userId="81e39d19-8d5c-4ffe-9a82-20799efac8e0" providerId="ADAL" clId="{8B72EBF9-30EA-45F7-ADAA-00F0AF18FAF2}" dt="2020-11-06T02:52:28.556" v="4179" actId="1035"/>
          <ac:spMkLst>
            <pc:docMk/>
            <pc:sldMk cId="3277646668" sldId="448"/>
            <ac:spMk id="7" creationId="{7488BB8A-3CAA-4C29-A58A-5D29D3641591}"/>
          </ac:spMkLst>
        </pc:spChg>
        <pc:spChg chg="add mod">
          <ac:chgData name="Md Kauser Ahmmed" userId="81e39d19-8d5c-4ffe-9a82-20799efac8e0" providerId="ADAL" clId="{8B72EBF9-30EA-45F7-ADAA-00F0AF18FAF2}" dt="2020-11-06T02:51:54.033" v="4047" actId="1035"/>
          <ac:spMkLst>
            <pc:docMk/>
            <pc:sldMk cId="3277646668" sldId="448"/>
            <ac:spMk id="8" creationId="{79E6455B-0DBF-42D7-9221-B47479314561}"/>
          </ac:spMkLst>
        </pc:spChg>
        <pc:spChg chg="add mod">
          <ac:chgData name="Md Kauser Ahmmed" userId="81e39d19-8d5c-4ffe-9a82-20799efac8e0" providerId="ADAL" clId="{8B72EBF9-30EA-45F7-ADAA-00F0AF18FAF2}" dt="2020-11-06T02:52:19.737" v="4141" actId="1038"/>
          <ac:spMkLst>
            <pc:docMk/>
            <pc:sldMk cId="3277646668" sldId="448"/>
            <ac:spMk id="9" creationId="{A185824B-DF0A-4F35-BDAB-E037FA97E6E0}"/>
          </ac:spMkLst>
        </pc:spChg>
        <pc:spChg chg="add mod">
          <ac:chgData name="Md Kauser Ahmmed" userId="81e39d19-8d5c-4ffe-9a82-20799efac8e0" providerId="ADAL" clId="{8B72EBF9-30EA-45F7-ADAA-00F0AF18FAF2}" dt="2020-11-06T02:51:47.836" v="4008" actId="1037"/>
          <ac:spMkLst>
            <pc:docMk/>
            <pc:sldMk cId="3277646668" sldId="448"/>
            <ac:spMk id="10" creationId="{11B58635-360B-4DC6-9184-D83491E848C6}"/>
          </ac:spMkLst>
        </pc:spChg>
        <pc:spChg chg="add mod">
          <ac:chgData name="Md Kauser Ahmmed" userId="81e39d19-8d5c-4ffe-9a82-20799efac8e0" providerId="ADAL" clId="{8B72EBF9-30EA-45F7-ADAA-00F0AF18FAF2}" dt="2020-11-06T02:51:33.309" v="3934" actId="1036"/>
          <ac:spMkLst>
            <pc:docMk/>
            <pc:sldMk cId="3277646668" sldId="448"/>
            <ac:spMk id="11" creationId="{B634D15F-24C6-48C3-9D27-E218EF65DCE0}"/>
          </ac:spMkLst>
        </pc:spChg>
        <pc:spChg chg="add del">
          <ac:chgData name="Md Kauser Ahmmed" userId="81e39d19-8d5c-4ffe-9a82-20799efac8e0" providerId="ADAL" clId="{8B72EBF9-30EA-45F7-ADAA-00F0AF18FAF2}" dt="2020-11-06T02:52:14.415" v="4105" actId="478"/>
          <ac:spMkLst>
            <pc:docMk/>
            <pc:sldMk cId="3277646668" sldId="448"/>
            <ac:spMk id="12" creationId="{C62BBCAA-5D05-47F4-96DF-104A6D0D2744}"/>
          </ac:spMkLst>
        </pc:spChg>
        <pc:spChg chg="add mod">
          <ac:chgData name="Md Kauser Ahmmed" userId="81e39d19-8d5c-4ffe-9a82-20799efac8e0" providerId="ADAL" clId="{8B72EBF9-30EA-45F7-ADAA-00F0AF18FAF2}" dt="2020-11-06T02:53:13.690" v="4269" actId="1035"/>
          <ac:spMkLst>
            <pc:docMk/>
            <pc:sldMk cId="3277646668" sldId="448"/>
            <ac:spMk id="13" creationId="{22F10EFD-68B3-4312-9A0C-EE4733CF97FD}"/>
          </ac:spMkLst>
        </pc:spChg>
        <pc:spChg chg="add mod">
          <ac:chgData name="Md Kauser Ahmmed" userId="81e39d19-8d5c-4ffe-9a82-20799efac8e0" providerId="ADAL" clId="{8B72EBF9-30EA-45F7-ADAA-00F0AF18FAF2}" dt="2020-11-06T02:53:26.305" v="4305" actId="1035"/>
          <ac:spMkLst>
            <pc:docMk/>
            <pc:sldMk cId="3277646668" sldId="448"/>
            <ac:spMk id="14" creationId="{9959329E-DF86-4A28-ABD3-5C89A3E7C0AD}"/>
          </ac:spMkLst>
        </pc:spChg>
        <pc:picChg chg="add mod">
          <ac:chgData name="Md Kauser Ahmmed" userId="81e39d19-8d5c-4ffe-9a82-20799efac8e0" providerId="ADAL" clId="{8B72EBF9-30EA-45F7-ADAA-00F0AF18FAF2}" dt="2020-11-06T02:49:59.780" v="3848" actId="1076"/>
          <ac:picMkLst>
            <pc:docMk/>
            <pc:sldMk cId="3277646668" sldId="448"/>
            <ac:picMk id="4" creationId="{AADDD04F-C56A-463F-9520-850D37E4C688}"/>
          </ac:picMkLst>
        </pc:picChg>
      </pc:sldChg>
      <pc:sldChg chg="addSp delSp modSp add">
        <pc:chgData name="Md Kauser Ahmmed" userId="81e39d19-8d5c-4ffe-9a82-20799efac8e0" providerId="ADAL" clId="{8B72EBF9-30EA-45F7-ADAA-00F0AF18FAF2}" dt="2020-11-06T02:54:45.906" v="4360" actId="1037"/>
        <pc:sldMkLst>
          <pc:docMk/>
          <pc:sldMk cId="4015906399" sldId="449"/>
        </pc:sldMkLst>
        <pc:spChg chg="add del mod">
          <ac:chgData name="Md Kauser Ahmmed" userId="81e39d19-8d5c-4ffe-9a82-20799efac8e0" providerId="ADAL" clId="{8B72EBF9-30EA-45F7-ADAA-00F0AF18FAF2}" dt="2020-11-06T02:54:18.168" v="4309"/>
          <ac:spMkLst>
            <pc:docMk/>
            <pc:sldMk cId="4015906399" sldId="449"/>
            <ac:spMk id="2" creationId="{806E697A-620D-4CC5-89DB-F2A0D97BAA88}"/>
          </ac:spMkLst>
        </pc:spChg>
        <pc:spChg chg="del">
          <ac:chgData name="Md Kauser Ahmmed" userId="81e39d19-8d5c-4ffe-9a82-20799efac8e0" providerId="ADAL" clId="{8B72EBF9-30EA-45F7-ADAA-00F0AF18FAF2}" dt="2020-11-06T02:54:26.581" v="4310" actId="478"/>
          <ac:spMkLst>
            <pc:docMk/>
            <pc:sldMk cId="4015906399" sldId="449"/>
            <ac:spMk id="3" creationId="{47D15BD4-D9C7-4080-9C3F-D36A98524A08}"/>
          </ac:spMkLst>
        </pc:spChg>
        <pc:spChg chg="add del mod">
          <ac:chgData name="Md Kauser Ahmmed" userId="81e39d19-8d5c-4ffe-9a82-20799efac8e0" providerId="ADAL" clId="{8B72EBF9-30EA-45F7-ADAA-00F0AF18FAF2}" dt="2020-11-06T02:54:13.330" v="4308"/>
          <ac:spMkLst>
            <pc:docMk/>
            <pc:sldMk cId="4015906399" sldId="449"/>
            <ac:spMk id="4" creationId="{EB0552FE-EDED-4F42-B2B9-1A9965F18483}"/>
          </ac:spMkLst>
        </pc:spChg>
        <pc:spChg chg="add mod">
          <ac:chgData name="Md Kauser Ahmmed" userId="81e39d19-8d5c-4ffe-9a82-20799efac8e0" providerId="ADAL" clId="{8B72EBF9-30EA-45F7-ADAA-00F0AF18FAF2}" dt="2020-11-06T02:54:45.906" v="4360" actId="1037"/>
          <ac:spMkLst>
            <pc:docMk/>
            <pc:sldMk cId="4015906399" sldId="449"/>
            <ac:spMk id="6" creationId="{58056378-ECBD-4DDC-AC4C-88C1A7642C0D}"/>
          </ac:spMkLst>
        </pc:spChg>
        <pc:picChg chg="add mod">
          <ac:chgData name="Md Kauser Ahmmed" userId="81e39d19-8d5c-4ffe-9a82-20799efac8e0" providerId="ADAL" clId="{8B72EBF9-30EA-45F7-ADAA-00F0AF18FAF2}" dt="2020-11-06T02:54:34.371" v="4313" actId="1076"/>
          <ac:picMkLst>
            <pc:docMk/>
            <pc:sldMk cId="4015906399" sldId="449"/>
            <ac:picMk id="5" creationId="{50114E57-3175-4F50-8EC3-811CC8F94016}"/>
          </ac:picMkLst>
        </pc:picChg>
      </pc:sldChg>
      <pc:sldChg chg="modSp add">
        <pc:chgData name="Md Kauser Ahmmed" userId="81e39d19-8d5c-4ffe-9a82-20799efac8e0" providerId="ADAL" clId="{8B72EBF9-30EA-45F7-ADAA-00F0AF18FAF2}" dt="2020-11-06T02:55:20.701" v="4371" actId="1036"/>
        <pc:sldMkLst>
          <pc:docMk/>
          <pc:sldMk cId="3190474939" sldId="450"/>
        </pc:sldMkLst>
        <pc:spChg chg="mod">
          <ac:chgData name="Md Kauser Ahmmed" userId="81e39d19-8d5c-4ffe-9a82-20799efac8e0" providerId="ADAL" clId="{8B72EBF9-30EA-45F7-ADAA-00F0AF18FAF2}" dt="2020-11-06T02:55:07.735" v="4364"/>
          <ac:spMkLst>
            <pc:docMk/>
            <pc:sldMk cId="3190474939" sldId="450"/>
            <ac:spMk id="2" creationId="{AEE8A506-B936-4A92-B74B-A8EDBDB2D021}"/>
          </ac:spMkLst>
        </pc:spChg>
        <pc:spChg chg="mod">
          <ac:chgData name="Md Kauser Ahmmed" userId="81e39d19-8d5c-4ffe-9a82-20799efac8e0" providerId="ADAL" clId="{8B72EBF9-30EA-45F7-ADAA-00F0AF18FAF2}" dt="2020-11-06T02:55:20.701" v="4371" actId="1036"/>
          <ac:spMkLst>
            <pc:docMk/>
            <pc:sldMk cId="3190474939" sldId="450"/>
            <ac:spMk id="3" creationId="{ADF051BE-AE7E-444C-8547-E68CC525853D}"/>
          </ac:spMkLst>
        </pc:spChg>
      </pc:sldChg>
      <pc:sldChg chg="addSp delSp modSp add">
        <pc:chgData name="Md Kauser Ahmmed" userId="81e39d19-8d5c-4ffe-9a82-20799efac8e0" providerId="ADAL" clId="{8B72EBF9-30EA-45F7-ADAA-00F0AF18FAF2}" dt="2020-11-06T02:57:47.283" v="4378" actId="1076"/>
        <pc:sldMkLst>
          <pc:docMk/>
          <pc:sldMk cId="1516434530" sldId="451"/>
        </pc:sldMkLst>
        <pc:spChg chg="mod">
          <ac:chgData name="Md Kauser Ahmmed" userId="81e39d19-8d5c-4ffe-9a82-20799efac8e0" providerId="ADAL" clId="{8B72EBF9-30EA-45F7-ADAA-00F0AF18FAF2}" dt="2020-11-06T02:57:42.323" v="4376"/>
          <ac:spMkLst>
            <pc:docMk/>
            <pc:sldMk cId="1516434530" sldId="451"/>
            <ac:spMk id="2" creationId="{2CA28DBE-2254-44E7-8EAF-A3231DC12060}"/>
          </ac:spMkLst>
        </pc:spChg>
        <pc:spChg chg="del">
          <ac:chgData name="Md Kauser Ahmmed" userId="81e39d19-8d5c-4ffe-9a82-20799efac8e0" providerId="ADAL" clId="{8B72EBF9-30EA-45F7-ADAA-00F0AF18FAF2}" dt="2020-11-06T02:57:32.330" v="4374" actId="478"/>
          <ac:spMkLst>
            <pc:docMk/>
            <pc:sldMk cId="1516434530" sldId="451"/>
            <ac:spMk id="3" creationId="{F14B7728-120C-44C4-BB0B-E1DC9C53894E}"/>
          </ac:spMkLst>
        </pc:spChg>
        <pc:picChg chg="add mod">
          <ac:chgData name="Md Kauser Ahmmed" userId="81e39d19-8d5c-4ffe-9a82-20799efac8e0" providerId="ADAL" clId="{8B72EBF9-30EA-45F7-ADAA-00F0AF18FAF2}" dt="2020-11-06T02:57:47.283" v="4378" actId="1076"/>
          <ac:picMkLst>
            <pc:docMk/>
            <pc:sldMk cId="1516434530" sldId="451"/>
            <ac:picMk id="4" creationId="{607202CD-8953-48C8-B1A9-91745BF02B11}"/>
          </ac:picMkLst>
        </pc:picChg>
      </pc:sldChg>
      <pc:sldChg chg="modSp add">
        <pc:chgData name="Md Kauser Ahmmed" userId="81e39d19-8d5c-4ffe-9a82-20799efac8e0" providerId="ADAL" clId="{8B72EBF9-30EA-45F7-ADAA-00F0AF18FAF2}" dt="2020-11-06T03:07:22.911" v="4604" actId="20577"/>
        <pc:sldMkLst>
          <pc:docMk/>
          <pc:sldMk cId="114767411" sldId="452"/>
        </pc:sldMkLst>
        <pc:spChg chg="mod">
          <ac:chgData name="Md Kauser Ahmmed" userId="81e39d19-8d5c-4ffe-9a82-20799efac8e0" providerId="ADAL" clId="{8B72EBF9-30EA-45F7-ADAA-00F0AF18FAF2}" dt="2020-11-06T03:01:23.311" v="4405"/>
          <ac:spMkLst>
            <pc:docMk/>
            <pc:sldMk cId="114767411" sldId="452"/>
            <ac:spMk id="2" creationId="{1D99F2BC-F5CF-480D-A9C1-4D6F58F70094}"/>
          </ac:spMkLst>
        </pc:spChg>
        <pc:spChg chg="mod">
          <ac:chgData name="Md Kauser Ahmmed" userId="81e39d19-8d5c-4ffe-9a82-20799efac8e0" providerId="ADAL" clId="{8B72EBF9-30EA-45F7-ADAA-00F0AF18FAF2}" dt="2020-11-06T03:07:22.911" v="4604" actId="20577"/>
          <ac:spMkLst>
            <pc:docMk/>
            <pc:sldMk cId="114767411" sldId="452"/>
            <ac:spMk id="3" creationId="{A22E88B2-2A9E-4E5E-A0CC-76245C479412}"/>
          </ac:spMkLst>
        </pc:spChg>
      </pc:sldChg>
      <pc:sldChg chg="addSp delSp modSp add">
        <pc:chgData name="Md Kauser Ahmmed" userId="81e39d19-8d5c-4ffe-9a82-20799efac8e0" providerId="ADAL" clId="{8B72EBF9-30EA-45F7-ADAA-00F0AF18FAF2}" dt="2020-11-06T03:05:19.626" v="4492" actId="14100"/>
        <pc:sldMkLst>
          <pc:docMk/>
          <pc:sldMk cId="765408529" sldId="453"/>
        </pc:sldMkLst>
        <pc:spChg chg="mod">
          <ac:chgData name="Md Kauser Ahmmed" userId="81e39d19-8d5c-4ffe-9a82-20799efac8e0" providerId="ADAL" clId="{8B72EBF9-30EA-45F7-ADAA-00F0AF18FAF2}" dt="2020-11-06T03:05:19.626" v="4492" actId="14100"/>
          <ac:spMkLst>
            <pc:docMk/>
            <pc:sldMk cId="765408529" sldId="453"/>
            <ac:spMk id="2" creationId="{5B248980-2915-4EF7-910F-4902D9BEE349}"/>
          </ac:spMkLst>
        </pc:spChg>
        <pc:spChg chg="del">
          <ac:chgData name="Md Kauser Ahmmed" userId="81e39d19-8d5c-4ffe-9a82-20799efac8e0" providerId="ADAL" clId="{8B72EBF9-30EA-45F7-ADAA-00F0AF18FAF2}" dt="2020-11-06T03:04:31.170" v="4437" actId="478"/>
          <ac:spMkLst>
            <pc:docMk/>
            <pc:sldMk cId="765408529" sldId="453"/>
            <ac:spMk id="3" creationId="{2196810A-EE21-45B9-A961-7E74744CB144}"/>
          </ac:spMkLst>
        </pc:spChg>
        <pc:spChg chg="add mod">
          <ac:chgData name="Md Kauser Ahmmed" userId="81e39d19-8d5c-4ffe-9a82-20799efac8e0" providerId="ADAL" clId="{8B72EBF9-30EA-45F7-ADAA-00F0AF18FAF2}" dt="2020-11-06T03:05:02.473" v="4485" actId="20577"/>
          <ac:spMkLst>
            <pc:docMk/>
            <pc:sldMk cId="765408529" sldId="453"/>
            <ac:spMk id="5" creationId="{D8CEC84A-1F85-4B8B-8045-0ACDC5026B5B}"/>
          </ac:spMkLst>
        </pc:spChg>
        <pc:picChg chg="add mod">
          <ac:chgData name="Md Kauser Ahmmed" userId="81e39d19-8d5c-4ffe-9a82-20799efac8e0" providerId="ADAL" clId="{8B72EBF9-30EA-45F7-ADAA-00F0AF18FAF2}" dt="2020-11-06T03:05:16.488" v="4491" actId="1035"/>
          <ac:picMkLst>
            <pc:docMk/>
            <pc:sldMk cId="765408529" sldId="453"/>
            <ac:picMk id="4" creationId="{3BD837ED-4B8C-4299-B697-D2C6B0D8320B}"/>
          </ac:picMkLst>
        </pc:picChg>
      </pc:sldChg>
      <pc:sldChg chg="addSp delSp modSp add">
        <pc:chgData name="Md Kauser Ahmmed" userId="81e39d19-8d5c-4ffe-9a82-20799efac8e0" providerId="ADAL" clId="{8B72EBF9-30EA-45F7-ADAA-00F0AF18FAF2}" dt="2020-11-06T03:06:19.940" v="4549" actId="255"/>
        <pc:sldMkLst>
          <pc:docMk/>
          <pc:sldMk cId="2477794219" sldId="454"/>
        </pc:sldMkLst>
        <pc:spChg chg="mod">
          <ac:chgData name="Md Kauser Ahmmed" userId="81e39d19-8d5c-4ffe-9a82-20799efac8e0" providerId="ADAL" clId="{8B72EBF9-30EA-45F7-ADAA-00F0AF18FAF2}" dt="2020-11-06T03:05:45.250" v="4509" actId="20577"/>
          <ac:spMkLst>
            <pc:docMk/>
            <pc:sldMk cId="2477794219" sldId="454"/>
            <ac:spMk id="2" creationId="{98B75D8E-7B9F-4A72-B1CE-A3FE04D1D5F9}"/>
          </ac:spMkLst>
        </pc:spChg>
        <pc:spChg chg="del">
          <ac:chgData name="Md Kauser Ahmmed" userId="81e39d19-8d5c-4ffe-9a82-20799efac8e0" providerId="ADAL" clId="{8B72EBF9-30EA-45F7-ADAA-00F0AF18FAF2}" dt="2020-11-06T03:05:49.440" v="4510" actId="478"/>
          <ac:spMkLst>
            <pc:docMk/>
            <pc:sldMk cId="2477794219" sldId="454"/>
            <ac:spMk id="3" creationId="{119A5AE0-727C-4F7F-9EA3-74BAD5A4CE37}"/>
          </ac:spMkLst>
        </pc:spChg>
        <pc:spChg chg="add mod">
          <ac:chgData name="Md Kauser Ahmmed" userId="81e39d19-8d5c-4ffe-9a82-20799efac8e0" providerId="ADAL" clId="{8B72EBF9-30EA-45F7-ADAA-00F0AF18FAF2}" dt="2020-11-06T03:06:19.940" v="4549" actId="255"/>
          <ac:spMkLst>
            <pc:docMk/>
            <pc:sldMk cId="2477794219" sldId="454"/>
            <ac:spMk id="5" creationId="{A7780BF9-F3C9-4A58-A001-B066A4B22BC2}"/>
          </ac:spMkLst>
        </pc:spChg>
        <pc:picChg chg="add mod">
          <ac:chgData name="Md Kauser Ahmmed" userId="81e39d19-8d5c-4ffe-9a82-20799efac8e0" providerId="ADAL" clId="{8B72EBF9-30EA-45F7-ADAA-00F0AF18FAF2}" dt="2020-11-06T03:06:02.425" v="4514" actId="14100"/>
          <ac:picMkLst>
            <pc:docMk/>
            <pc:sldMk cId="2477794219" sldId="454"/>
            <ac:picMk id="4" creationId="{8AAE230A-E9B2-44EE-B29C-15F5B1B93C79}"/>
          </ac:picMkLst>
        </pc:picChg>
      </pc:sldChg>
      <pc:sldChg chg="addSp delSp modSp add ord">
        <pc:chgData name="Md Kauser Ahmmed" userId="81e39d19-8d5c-4ffe-9a82-20799efac8e0" providerId="ADAL" clId="{8B72EBF9-30EA-45F7-ADAA-00F0AF18FAF2}" dt="2020-11-13T18:05:04.861" v="5347"/>
        <pc:sldMkLst>
          <pc:docMk/>
          <pc:sldMk cId="750039337" sldId="455"/>
        </pc:sldMkLst>
        <pc:spChg chg="mod">
          <ac:chgData name="Md Kauser Ahmmed" userId="81e39d19-8d5c-4ffe-9a82-20799efac8e0" providerId="ADAL" clId="{8B72EBF9-30EA-45F7-ADAA-00F0AF18FAF2}" dt="2020-11-06T03:07:50.577" v="4619" actId="20577"/>
          <ac:spMkLst>
            <pc:docMk/>
            <pc:sldMk cId="750039337" sldId="455"/>
            <ac:spMk id="2" creationId="{E072C3DF-694F-4021-BE6E-E98BA1E49F8F}"/>
          </ac:spMkLst>
        </pc:spChg>
        <pc:spChg chg="del">
          <ac:chgData name="Md Kauser Ahmmed" userId="81e39d19-8d5c-4ffe-9a82-20799efac8e0" providerId="ADAL" clId="{8B72EBF9-30EA-45F7-ADAA-00F0AF18FAF2}" dt="2020-11-06T03:07:53.065" v="4620" actId="478"/>
          <ac:spMkLst>
            <pc:docMk/>
            <pc:sldMk cId="750039337" sldId="455"/>
            <ac:spMk id="3" creationId="{368A4DD9-83E9-4FD7-ACFC-99B48328450D}"/>
          </ac:spMkLst>
        </pc:spChg>
        <pc:spChg chg="add mod">
          <ac:chgData name="Md Kauser Ahmmed" userId="81e39d19-8d5c-4ffe-9a82-20799efac8e0" providerId="ADAL" clId="{8B72EBF9-30EA-45F7-ADAA-00F0AF18FAF2}" dt="2020-11-06T03:11:05.066" v="4820" actId="1035"/>
          <ac:spMkLst>
            <pc:docMk/>
            <pc:sldMk cId="750039337" sldId="455"/>
            <ac:spMk id="8" creationId="{41E6A277-AA28-4829-A1F2-AF39B9552326}"/>
          </ac:spMkLst>
        </pc:spChg>
        <pc:spChg chg="add mod">
          <ac:chgData name="Md Kauser Ahmmed" userId="81e39d19-8d5c-4ffe-9a82-20799efac8e0" providerId="ADAL" clId="{8B72EBF9-30EA-45F7-ADAA-00F0AF18FAF2}" dt="2020-11-06T03:10:58.573" v="4799" actId="1038"/>
          <ac:spMkLst>
            <pc:docMk/>
            <pc:sldMk cId="750039337" sldId="455"/>
            <ac:spMk id="9" creationId="{EF28AB61-5070-490D-94A8-D5B5AC901E16}"/>
          </ac:spMkLst>
        </pc:spChg>
        <pc:picChg chg="add mod">
          <ac:chgData name="Md Kauser Ahmmed" userId="81e39d19-8d5c-4ffe-9a82-20799efac8e0" providerId="ADAL" clId="{8B72EBF9-30EA-45F7-ADAA-00F0AF18FAF2}" dt="2020-11-06T03:08:30.569" v="4630" actId="1076"/>
          <ac:picMkLst>
            <pc:docMk/>
            <pc:sldMk cId="750039337" sldId="455"/>
            <ac:picMk id="4" creationId="{B2072061-F69E-4111-B2B0-EEDC1CDD1FEB}"/>
          </ac:picMkLst>
        </pc:picChg>
        <pc:picChg chg="add mod">
          <ac:chgData name="Md Kauser Ahmmed" userId="81e39d19-8d5c-4ffe-9a82-20799efac8e0" providerId="ADAL" clId="{8B72EBF9-30EA-45F7-ADAA-00F0AF18FAF2}" dt="2020-11-06T03:08:36.424" v="4633" actId="1076"/>
          <ac:picMkLst>
            <pc:docMk/>
            <pc:sldMk cId="750039337" sldId="455"/>
            <ac:picMk id="5" creationId="{B6D5DEAE-5478-49EA-B797-2082D7DCE374}"/>
          </ac:picMkLst>
        </pc:picChg>
        <pc:cxnChg chg="add mod">
          <ac:chgData name="Md Kauser Ahmmed" userId="81e39d19-8d5c-4ffe-9a82-20799efac8e0" providerId="ADAL" clId="{8B72EBF9-30EA-45F7-ADAA-00F0AF18FAF2}" dt="2020-11-06T03:09:56.756" v="4639" actId="1582"/>
          <ac:cxnSpMkLst>
            <pc:docMk/>
            <pc:sldMk cId="750039337" sldId="455"/>
            <ac:cxnSpMk id="7" creationId="{6A6B8651-38B1-4970-B440-A296B31E538B}"/>
          </ac:cxnSpMkLst>
        </pc:cxnChg>
      </pc:sldChg>
      <pc:sldChg chg="addSp delSp modSp add">
        <pc:chgData name="Md Kauser Ahmmed" userId="81e39d19-8d5c-4ffe-9a82-20799efac8e0" providerId="ADAL" clId="{8B72EBF9-30EA-45F7-ADAA-00F0AF18FAF2}" dt="2020-11-06T03:12:48.205" v="4917" actId="1036"/>
        <pc:sldMkLst>
          <pc:docMk/>
          <pc:sldMk cId="3962367677" sldId="456"/>
        </pc:sldMkLst>
        <pc:spChg chg="mod">
          <ac:chgData name="Md Kauser Ahmmed" userId="81e39d19-8d5c-4ffe-9a82-20799efac8e0" providerId="ADAL" clId="{8B72EBF9-30EA-45F7-ADAA-00F0AF18FAF2}" dt="2020-11-06T03:12:40.068" v="4888" actId="1036"/>
          <ac:spMkLst>
            <pc:docMk/>
            <pc:sldMk cId="3962367677" sldId="456"/>
            <ac:spMk id="2" creationId="{2003B5E0-FEF6-4FCE-AE04-0C38B22271CB}"/>
          </ac:spMkLst>
        </pc:spChg>
        <pc:spChg chg="del">
          <ac:chgData name="Md Kauser Ahmmed" userId="81e39d19-8d5c-4ffe-9a82-20799efac8e0" providerId="ADAL" clId="{8B72EBF9-30EA-45F7-ADAA-00F0AF18FAF2}" dt="2020-11-06T03:11:51.872" v="4824" actId="478"/>
          <ac:spMkLst>
            <pc:docMk/>
            <pc:sldMk cId="3962367677" sldId="456"/>
            <ac:spMk id="3" creationId="{8C87ECCE-7658-4D48-8D12-177077490DC2}"/>
          </ac:spMkLst>
        </pc:spChg>
        <pc:spChg chg="add mod">
          <ac:chgData name="Md Kauser Ahmmed" userId="81e39d19-8d5c-4ffe-9a82-20799efac8e0" providerId="ADAL" clId="{8B72EBF9-30EA-45F7-ADAA-00F0AF18FAF2}" dt="2020-11-06T03:12:48.205" v="4917" actId="1036"/>
          <ac:spMkLst>
            <pc:docMk/>
            <pc:sldMk cId="3962367677" sldId="456"/>
            <ac:spMk id="5" creationId="{43EF2B96-B32D-4DA4-800B-C972C9EC991B}"/>
          </ac:spMkLst>
        </pc:spChg>
        <pc:picChg chg="add mod">
          <ac:chgData name="Md Kauser Ahmmed" userId="81e39d19-8d5c-4ffe-9a82-20799efac8e0" providerId="ADAL" clId="{8B72EBF9-30EA-45F7-ADAA-00F0AF18FAF2}" dt="2020-11-06T03:12:41.543" v="4897" actId="1035"/>
          <ac:picMkLst>
            <pc:docMk/>
            <pc:sldMk cId="3962367677" sldId="456"/>
            <ac:picMk id="4" creationId="{5A01E32F-2DB7-47FC-A762-2E91E0ABFC92}"/>
          </ac:picMkLst>
        </pc:picChg>
      </pc:sldChg>
      <pc:sldChg chg="addSp delSp modSp add">
        <pc:chgData name="Md Kauser Ahmmed" userId="81e39d19-8d5c-4ffe-9a82-20799efac8e0" providerId="ADAL" clId="{8B72EBF9-30EA-45F7-ADAA-00F0AF18FAF2}" dt="2020-11-06T03:13:51.026" v="4985" actId="1038"/>
        <pc:sldMkLst>
          <pc:docMk/>
          <pc:sldMk cId="3292473275" sldId="457"/>
        </pc:sldMkLst>
        <pc:spChg chg="mod">
          <ac:chgData name="Md Kauser Ahmmed" userId="81e39d19-8d5c-4ffe-9a82-20799efac8e0" providerId="ADAL" clId="{8B72EBF9-30EA-45F7-ADAA-00F0AF18FAF2}" dt="2020-11-06T03:13:13.562" v="4918"/>
          <ac:spMkLst>
            <pc:docMk/>
            <pc:sldMk cId="3292473275" sldId="457"/>
            <ac:spMk id="2" creationId="{4324B0A8-F540-4002-9462-ED474C150C5F}"/>
          </ac:spMkLst>
        </pc:spChg>
        <pc:spChg chg="del">
          <ac:chgData name="Md Kauser Ahmmed" userId="81e39d19-8d5c-4ffe-9a82-20799efac8e0" providerId="ADAL" clId="{8B72EBF9-30EA-45F7-ADAA-00F0AF18FAF2}" dt="2020-11-06T03:13:17.124" v="4919" actId="478"/>
          <ac:spMkLst>
            <pc:docMk/>
            <pc:sldMk cId="3292473275" sldId="457"/>
            <ac:spMk id="3" creationId="{10BE808A-1A54-4DED-8A52-6B7F369C3E71}"/>
          </ac:spMkLst>
        </pc:spChg>
        <pc:spChg chg="add mod">
          <ac:chgData name="Md Kauser Ahmmed" userId="81e39d19-8d5c-4ffe-9a82-20799efac8e0" providerId="ADAL" clId="{8B72EBF9-30EA-45F7-ADAA-00F0AF18FAF2}" dt="2020-11-06T03:13:51.026" v="4985" actId="1038"/>
          <ac:spMkLst>
            <pc:docMk/>
            <pc:sldMk cId="3292473275" sldId="457"/>
            <ac:spMk id="5" creationId="{8DA9F484-DEA7-4850-BEEF-42C7B9962BFE}"/>
          </ac:spMkLst>
        </pc:spChg>
        <pc:picChg chg="add mod">
          <ac:chgData name="Md Kauser Ahmmed" userId="81e39d19-8d5c-4ffe-9a82-20799efac8e0" providerId="ADAL" clId="{8B72EBF9-30EA-45F7-ADAA-00F0AF18FAF2}" dt="2020-11-06T03:13:31.032" v="4922" actId="1076"/>
          <ac:picMkLst>
            <pc:docMk/>
            <pc:sldMk cId="3292473275" sldId="457"/>
            <ac:picMk id="4" creationId="{3D463C04-2901-4CEC-99E5-89A955A83A33}"/>
          </ac:picMkLst>
        </pc:picChg>
      </pc:sldChg>
      <pc:sldChg chg="addSp delSp modSp add">
        <pc:chgData name="Md Kauser Ahmmed" userId="81e39d19-8d5c-4ffe-9a82-20799efac8e0" providerId="ADAL" clId="{8B72EBF9-30EA-45F7-ADAA-00F0AF18FAF2}" dt="2020-11-06T03:14:33.963" v="5031" actId="1035"/>
        <pc:sldMkLst>
          <pc:docMk/>
          <pc:sldMk cId="1563829542" sldId="458"/>
        </pc:sldMkLst>
        <pc:spChg chg="mod">
          <ac:chgData name="Md Kauser Ahmmed" userId="81e39d19-8d5c-4ffe-9a82-20799efac8e0" providerId="ADAL" clId="{8B72EBF9-30EA-45F7-ADAA-00F0AF18FAF2}" dt="2020-11-06T03:14:02.785" v="4986"/>
          <ac:spMkLst>
            <pc:docMk/>
            <pc:sldMk cId="1563829542" sldId="458"/>
            <ac:spMk id="2" creationId="{A8D15524-5E70-425D-8927-80088A5DA93F}"/>
          </ac:spMkLst>
        </pc:spChg>
        <pc:spChg chg="del">
          <ac:chgData name="Md Kauser Ahmmed" userId="81e39d19-8d5c-4ffe-9a82-20799efac8e0" providerId="ADAL" clId="{8B72EBF9-30EA-45F7-ADAA-00F0AF18FAF2}" dt="2020-11-06T03:14:10.747" v="4987" actId="478"/>
          <ac:spMkLst>
            <pc:docMk/>
            <pc:sldMk cId="1563829542" sldId="458"/>
            <ac:spMk id="3" creationId="{D5452BED-B2EE-456C-8639-63C1773B7C64}"/>
          </ac:spMkLst>
        </pc:spChg>
        <pc:spChg chg="add mod">
          <ac:chgData name="Md Kauser Ahmmed" userId="81e39d19-8d5c-4ffe-9a82-20799efac8e0" providerId="ADAL" clId="{8B72EBF9-30EA-45F7-ADAA-00F0AF18FAF2}" dt="2020-11-06T03:14:33.963" v="5031" actId="1035"/>
          <ac:spMkLst>
            <pc:docMk/>
            <pc:sldMk cId="1563829542" sldId="458"/>
            <ac:spMk id="5" creationId="{4C3A67A4-764D-4ECE-BDFC-A9C082A8CDEA}"/>
          </ac:spMkLst>
        </pc:spChg>
        <pc:picChg chg="add mod">
          <ac:chgData name="Md Kauser Ahmmed" userId="81e39d19-8d5c-4ffe-9a82-20799efac8e0" providerId="ADAL" clId="{8B72EBF9-30EA-45F7-ADAA-00F0AF18FAF2}" dt="2020-11-06T03:14:17.176" v="4990" actId="1076"/>
          <ac:picMkLst>
            <pc:docMk/>
            <pc:sldMk cId="1563829542" sldId="458"/>
            <ac:picMk id="4" creationId="{D974D3D9-9D54-431C-8363-5EB484ADADF7}"/>
          </ac:picMkLst>
        </pc:picChg>
      </pc:sldChg>
      <pc:sldChg chg="modSp">
        <pc:chgData name="Md Kauser Ahmmed" userId="81e39d19-8d5c-4ffe-9a82-20799efac8e0" providerId="ADAL" clId="{8B72EBF9-30EA-45F7-ADAA-00F0AF18FAF2}" dt="2020-11-13T15:30:47.941" v="5089" actId="20577"/>
        <pc:sldMkLst>
          <pc:docMk/>
          <pc:sldMk cId="405196409" sldId="459"/>
        </pc:sldMkLst>
        <pc:spChg chg="mod">
          <ac:chgData name="Md Kauser Ahmmed" userId="81e39d19-8d5c-4ffe-9a82-20799efac8e0" providerId="ADAL" clId="{8B72EBF9-30EA-45F7-ADAA-00F0AF18FAF2}" dt="2020-11-13T15:30:47.941" v="5089" actId="20577"/>
          <ac:spMkLst>
            <pc:docMk/>
            <pc:sldMk cId="405196409" sldId="459"/>
            <ac:spMk id="3" creationId="{0C15E6BD-F9E5-43BD-90C5-CB24438C6876}"/>
          </ac:spMkLst>
        </pc:spChg>
      </pc:sldChg>
      <pc:sldChg chg="add">
        <pc:chgData name="Md Kauser Ahmmed" userId="81e39d19-8d5c-4ffe-9a82-20799efac8e0" providerId="ADAL" clId="{8B72EBF9-30EA-45F7-ADAA-00F0AF18FAF2}" dt="2020-11-13T16:08:08.423" v="5094"/>
        <pc:sldMkLst>
          <pc:docMk/>
          <pc:sldMk cId="530824027" sldId="460"/>
        </pc:sldMkLst>
      </pc:sldChg>
      <pc:sldChg chg="add del">
        <pc:chgData name="Md Kauser Ahmmed" userId="81e39d19-8d5c-4ffe-9a82-20799efac8e0" providerId="ADAL" clId="{8B72EBF9-30EA-45F7-ADAA-00F0AF18FAF2}" dt="2020-11-13T16:08:37.305" v="5095" actId="2696"/>
        <pc:sldMkLst>
          <pc:docMk/>
          <pc:sldMk cId="2427134687" sldId="461"/>
        </pc:sldMkLst>
      </pc:sldChg>
      <pc:sldChg chg="add ord">
        <pc:chgData name="Md Kauser Ahmmed" userId="81e39d19-8d5c-4ffe-9a82-20799efac8e0" providerId="ADAL" clId="{8B72EBF9-30EA-45F7-ADAA-00F0AF18FAF2}" dt="2020-11-13T16:08:40.786" v="5096"/>
        <pc:sldMkLst>
          <pc:docMk/>
          <pc:sldMk cId="639110065" sldId="462"/>
        </pc:sldMkLst>
      </pc:sldChg>
      <pc:sldChg chg="addSp delSp modSp add mod setBg">
        <pc:chgData name="Md Kauser Ahmmed" userId="81e39d19-8d5c-4ffe-9a82-20799efac8e0" providerId="ADAL" clId="{8B72EBF9-30EA-45F7-ADAA-00F0AF18FAF2}" dt="2020-11-13T18:26:53.306" v="5380" actId="20577"/>
        <pc:sldMkLst>
          <pc:docMk/>
          <pc:sldMk cId="3742140537" sldId="463"/>
        </pc:sldMkLst>
        <pc:spChg chg="mod">
          <ac:chgData name="Md Kauser Ahmmed" userId="81e39d19-8d5c-4ffe-9a82-20799efac8e0" providerId="ADAL" clId="{8B72EBF9-30EA-45F7-ADAA-00F0AF18FAF2}" dt="2020-11-13T18:26:53.306" v="5380" actId="20577"/>
          <ac:spMkLst>
            <pc:docMk/>
            <pc:sldMk cId="3742140537" sldId="463"/>
            <ac:spMk id="2" creationId="{AF1F9721-94EF-4CA5-A060-BF693A00C371}"/>
          </ac:spMkLst>
        </pc:spChg>
        <pc:spChg chg="del">
          <ac:chgData name="Md Kauser Ahmmed" userId="81e39d19-8d5c-4ffe-9a82-20799efac8e0" providerId="ADAL" clId="{8B72EBF9-30EA-45F7-ADAA-00F0AF18FAF2}" dt="2020-11-13T18:00:46.749" v="5142"/>
          <ac:spMkLst>
            <pc:docMk/>
            <pc:sldMk cId="3742140537" sldId="463"/>
            <ac:spMk id="3" creationId="{70ECC5D2-8A31-43C5-97C3-C5BF98E685E7}"/>
          </ac:spMkLst>
        </pc:spChg>
        <pc:spChg chg="add mod">
          <ac:chgData name="Md Kauser Ahmmed" userId="81e39d19-8d5c-4ffe-9a82-20799efac8e0" providerId="ADAL" clId="{8B72EBF9-30EA-45F7-ADAA-00F0AF18FAF2}" dt="2020-11-13T18:03:17.760" v="5338" actId="20577"/>
          <ac:spMkLst>
            <pc:docMk/>
            <pc:sldMk cId="3742140537" sldId="463"/>
            <ac:spMk id="9" creationId="{2CE4A0B9-5C97-47B8-AD60-2B5CA1F6C6F2}"/>
          </ac:spMkLst>
        </pc:spChg>
        <pc:spChg chg="add">
          <ac:chgData name="Md Kauser Ahmmed" userId="81e39d19-8d5c-4ffe-9a82-20799efac8e0" providerId="ADAL" clId="{8B72EBF9-30EA-45F7-ADAA-00F0AF18FAF2}" dt="2020-11-13T18:00:55.079" v="5143" actId="26606"/>
          <ac:spMkLst>
            <pc:docMk/>
            <pc:sldMk cId="3742140537" sldId="463"/>
            <ac:spMk id="12" creationId="{1A95671B-3CC6-4792-9114-B74FAEA224E6}"/>
          </ac:spMkLst>
        </pc:spChg>
        <pc:graphicFrameChg chg="add del mod">
          <ac:chgData name="Md Kauser Ahmmed" userId="81e39d19-8d5c-4ffe-9a82-20799efac8e0" providerId="ADAL" clId="{8B72EBF9-30EA-45F7-ADAA-00F0AF18FAF2}" dt="2020-11-13T18:00:55.079" v="5143" actId="26606"/>
          <ac:graphicFrameMkLst>
            <pc:docMk/>
            <pc:sldMk cId="3742140537" sldId="463"/>
            <ac:graphicFrameMk id="4" creationId="{B43D1269-3283-4ED6-8642-EAD364932BBE}"/>
          </ac:graphicFrameMkLst>
        </pc:graphicFrameChg>
        <pc:graphicFrameChg chg="add">
          <ac:chgData name="Md Kauser Ahmmed" userId="81e39d19-8d5c-4ffe-9a82-20799efac8e0" providerId="ADAL" clId="{8B72EBF9-30EA-45F7-ADAA-00F0AF18FAF2}" dt="2020-11-13T18:00:55.079" v="5143" actId="26606"/>
          <ac:graphicFrameMkLst>
            <pc:docMk/>
            <pc:sldMk cId="3742140537" sldId="463"/>
            <ac:graphicFrameMk id="7" creationId="{B43D1269-3283-4ED6-8642-EAD364932BBE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6B0CB-6D9F-4FC5-A72A-D576B5020305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4E7BD-A1B8-41C9-87CD-B2777E9C7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5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aps.org/doi/10.1103/PhysRevE.80.05611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Spectral methods based on spectral properties of the network. The idea is, if communities are well-identified, the eigenvector components corresponding to vertices in the same community should have similar values. The eigenvalue spectrum of the Laplacian matrix, the adjacency matrix is used to detect communities. A projection of vertices into a metric space by using eigenvectors as coordinates is generated. A limited number of eigenvectors, say $n$ is considered. Each vertex in the network is considered as a geometric point in a Euclidean n-dimensional space where coordinates are the eigenvector components corresponding to that vertex. The points are then grouped using traditional clustering techniques such as K-means clustering.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E7BD-A1B8-41C9-87CD-B2777E9C71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5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32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280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10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6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1. A.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Lancichinetti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S. Fortunato, “Community detection algorithms: A comparative analysis,” Phys. Rev. E, vol. 80, p. 056117, Nov 2009. [Online]. Available: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https://link.aps.org/doi/10.1103/PhysRevE.80.056117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LFR 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Lancichinetti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–Fortunato–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Radicchi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E7BD-A1B8-41C9-87CD-B2777E9C71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https://direct.mit.edu/books/book/3813/The-Minimum-Description-Length-Principle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E7BD-A1B8-41C9-87CD-B2777E9C71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85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http://people.math.harvard.edu/~ctm/home/text/others/shannon/entropy/entropy.pdf</a:t>
            </a:r>
          </a:p>
          <a:p>
            <a:endParaRPr lang="en-US" dirty="0"/>
          </a:p>
          <a:p>
            <a:r>
              <a:rPr lang="en-US" dirty="0"/>
              <a:t>Shannon’s source coding theorem implies that when you use n codewords to describe the n states of a random variable X that occur with frequencies pi, the average length of a codeword can be no less than the entropy of the random variable X itself: H(X) ! "#1 n pi log(pi).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E7BD-A1B8-41C9-87CD-B2777E9C71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7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E7BD-A1B8-41C9-87CD-B2777E9C71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4E7BD-A1B8-41C9-87CD-B2777E9C71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2652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09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36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24F7F-EB06-49DB-B3F7-4F7E207A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CD8DC-59D3-499D-87ED-53BE007F4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7DD74-D4BA-410A-BFB4-5A60EA46D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BB476-E6D8-40A5-80AF-4D0271D83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489D-3245-4FC3-8503-DBAFA9FB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17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2695-1FB6-45C6-A9AF-0EDB17C6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D168E-5D87-4F65-A1DF-E2646C656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9CDD3-1DF4-48D8-A0F1-00B07110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4182-47E3-4C07-AD74-7A869949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0A349-ECBD-464F-84D2-07BC83AC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7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28F3-C2D5-4ACA-87E8-024F6831D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2E9B3-D00E-4D81-A002-A9FFB5D3E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B018-749A-4679-B33D-BD0283285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70241-A901-416F-A495-42C9C1DD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D6DDB-19B5-47E0-A478-78552AD8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0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"/>
          <p:cNvGrpSpPr/>
          <p:nvPr/>
        </p:nvGrpSpPr>
        <p:grpSpPr>
          <a:xfrm>
            <a:off x="-23812" y="1081"/>
            <a:ext cx="11808953" cy="368363"/>
            <a:chOff x="0" y="0"/>
            <a:chExt cx="12596216" cy="523892"/>
          </a:xfrm>
        </p:grpSpPr>
        <p:sp>
          <p:nvSpPr>
            <p:cNvPr id="115" name="Rectangle"/>
            <p:cNvSpPr/>
            <p:nvPr/>
          </p:nvSpPr>
          <p:spPr>
            <a:xfrm>
              <a:off x="0" y="0"/>
              <a:ext cx="10883652" cy="523893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chemeClr val="accent1">
                    <a:hueOff val="273561"/>
                    <a:satOff val="2937"/>
                    <a:lumOff val="-22233"/>
                  </a:scheme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16" name="UNO_logo.jpg" descr="UNO_logo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59287" y="0"/>
              <a:ext cx="2136930" cy="5238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8" name="Rectangle"/>
          <p:cNvSpPr/>
          <p:nvPr/>
        </p:nvSpPr>
        <p:spPr>
          <a:xfrm>
            <a:off x="-23812" y="6591190"/>
            <a:ext cx="12239626" cy="262345"/>
          </a:xfrm>
          <a:prstGeom prst="rect">
            <a:avLst/>
          </a:prstGeom>
          <a:gradFill>
            <a:gsLst>
              <a:gs pos="0">
                <a:srgbClr val="2D6294"/>
              </a:gs>
              <a:gs pos="100000">
                <a:srgbClr val="000000"/>
              </a:gs>
            </a:gsLst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0937" y="6563320"/>
            <a:ext cx="345473" cy="2678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892969" y="312539"/>
            <a:ext cx="10406063" cy="1518047"/>
          </a:xfrm>
          <a:prstGeom prst="rect">
            <a:avLst/>
          </a:prstGeom>
        </p:spPr>
        <p:txBody>
          <a:bodyPr/>
          <a:lstStyle>
            <a:lvl1pPr>
              <a:defRPr sz="4219">
                <a:solidFill>
                  <a:srgbClr val="0B0715"/>
                </a:solidFill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923195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CD9A-CDCD-4604-A70B-A03ADAD0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A448A-9C52-4D1E-8BC2-66F59345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5B2C0-4A96-49EE-9AC0-CE45926E0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C01EF-EB90-42D1-97E9-F30A31C0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C43EA-45B0-4F0E-8F50-6810EF50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7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528A-125E-45C0-A5E3-F8BDC68E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4AD82-E3D9-4CF1-9C85-CCDAB7581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3B869-E8D6-4946-8B93-ADE26CC4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04129-70C4-47F2-9EC3-8BA97C3D5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90579-79F2-4002-B2BC-EBD27AE8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0CDA-4752-4040-BCCD-E6334A66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1D814-FD4E-4DFE-B376-BFCD84847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75FE9-2AE5-4F00-A456-EF5B92E49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50E34-B95D-4273-BEB8-1CB2A2F2A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1A212-7D3D-402D-B11B-D63513F9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D5CAE-5A01-49C6-A82B-3849BBC3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8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E257-F482-41FA-B5AE-20643A1F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E7D3C-4A1A-43E3-AEF9-E8EB7727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6461E-7A41-46BC-9989-DD7E3421E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81FC7-3196-4410-B05E-96508A9CB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C34E3-977F-48F4-80E5-993734E0B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7F7EF-D46B-4837-BFC9-3712D4804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C24CA-334D-40D1-B415-76D77BC2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5042E5-78C5-4AA4-B94F-48F31085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2B9D-F264-4D67-97B8-AA834F156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F43FC-2CA6-433B-864E-ABEE5696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777F1-E9FC-4688-B0EB-BB120B4E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26526-A6F1-4709-B34A-5D05D53F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2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B2D3C-E226-49F0-8696-2DC9DD9C5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3F0BBC-3FFF-455E-B9E5-AFC9F745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658AD-F0D3-4FB5-80A8-72AA144C9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2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BE95-896D-453D-AF38-BDC5B395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4947D-C9E0-434D-9682-E2FAB5BFB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976E4-BCCD-4D0B-8B6F-45DDD1971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57999-BEA1-4BE0-9406-B02F7858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950D5-0DB2-414D-8666-EF0F78A4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B43D8-0FAF-4903-860B-D2307B3F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0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EC6E-75D2-4CE5-A26E-E253F573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B7D508-782F-4134-A932-24DADAB6A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3750D-1E4F-4284-B4DE-739ED07D7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EB97F-A4C6-48FF-B437-5810C5C24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4F771-C6BA-4353-856D-18544A71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05D51-9CB6-4450-930B-CE6101A1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849682-7448-4683-9FF8-FFAE9D30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86252-74BC-4239-B590-AE2D88F72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BBF6A-7DC1-4AC3-BEB1-9AB9E338E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0FC7-99F6-4F22-B6B5-5574D6995CA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54234-261C-4A08-BEE0-9ABB5E898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16EFC-D7A9-438E-853F-E33400709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BEDD-DB69-440C-BEA8-D4CD200E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27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hanacademy.org/computing/computer-science/informationtheory/moderninfotheory/v/information-entropy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science/informationtheory/moderninfotheory/v/information-entro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science/informationtheory/moderninfotheory/v/information-entr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science/informationtheory/moderninfotheory/v/information-entro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science/informationtheory/moderninfotheory/v/information-entro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mapequation.org/apps/MapDemo.html#applet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F45C-7AAC-4CF8-9D70-3550C8FB5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Accelerating Information Theoretic Approach of Community Detection using Distributed and Hybrid Memory Parallel Schemes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59BAE-07EE-41F7-B96F-7BCD01EBD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0645"/>
            <a:ext cx="9144000" cy="801859"/>
          </a:xfrm>
        </p:spPr>
        <p:txBody>
          <a:bodyPr/>
          <a:lstStyle/>
          <a:p>
            <a:r>
              <a:rPr lang="en-US" dirty="0"/>
              <a:t>Md A M Faysal and Shaikh M </a:t>
            </a:r>
            <a:r>
              <a:rPr lang="en-US" dirty="0" err="1"/>
              <a:t>Arifuzzaman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16436-85A2-4762-9A00-0ED0363B6ECA}"/>
              </a:ext>
            </a:extLst>
          </p:cNvPr>
          <p:cNvSpPr txBox="1"/>
          <p:nvPr/>
        </p:nvSpPr>
        <p:spPr>
          <a:xfrm>
            <a:off x="4498848" y="3509963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</a:t>
            </a:r>
            <a:r>
              <a:rPr lang="en-US" sz="2400" baseline="30000" dirty="0"/>
              <a:t>th</a:t>
            </a:r>
            <a:r>
              <a:rPr lang="en-US" sz="2400" dirty="0"/>
              <a:t> November, 2020</a:t>
            </a:r>
          </a:p>
        </p:txBody>
      </p:sp>
    </p:spTree>
    <p:extLst>
      <p:ext uri="{BB962C8B-B14F-4D97-AF65-F5344CB8AC3E}">
        <p14:creationId xmlns:p14="http://schemas.microsoft.com/office/powerpoint/2010/main" val="2370723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1DF6B-D305-42D5-8160-8518E38D2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399"/>
            <a:ext cx="10515600" cy="935038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i="1" dirty="0" err="1"/>
              <a:t>MapEquation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5635CA-89B9-45BB-A8B6-F96892ADB327}"/>
                  </a:ext>
                </a:extLst>
              </p:cNvPr>
              <p:cNvSpPr txBox="1"/>
              <p:nvPr/>
            </p:nvSpPr>
            <p:spPr>
              <a:xfrm>
                <a:off x="3384891" y="1253857"/>
                <a:ext cx="4743285" cy="11108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/>
                          <a:ea typeface="+mn-ea"/>
                          <a:cs typeface="+mn-cs"/>
                          <a:sym typeface="Helvetica Light"/>
                        </a:rPr>
                        <m:t>𝐿</m:t>
                      </m:r>
                      <m:d>
                        <m:dPr>
                          <m:ctrlP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𝑀</m:t>
                          </m:r>
                        </m:e>
                      </m:d>
                      <m:r>
                        <a:rPr kumimoji="0" lang="en-GB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r>
                        <a:rPr kumimoji="0" lang="en-GB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Cambria Math"/>
                          <a:ea typeface="+mn-ea"/>
                          <a:cs typeface="+mn-cs"/>
                          <a:sym typeface="Helvetica Light"/>
                        </a:rPr>
                        <m:t>𝑞</m:t>
                      </m:r>
                      <m:r>
                        <a:rPr kumimoji="0" lang="en-GB" sz="2400" b="0" i="1" u="none" strike="noStrike" cap="none" spc="0" normalizeH="0" baseline="-25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Cambria Math"/>
                          <a:ea typeface="+mn-ea"/>
                          <a:cs typeface="+mn-cs"/>
                          <a:sym typeface="Helvetica Light"/>
                        </a:rPr>
                        <m:t>↷</m:t>
                      </m:r>
                      <m:r>
                        <a:rPr kumimoji="0" lang="en-GB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Cambria Math"/>
                          <a:ea typeface="+mn-ea"/>
                          <a:cs typeface="+mn-cs"/>
                          <a:sym typeface="Helvetica Light"/>
                        </a:rPr>
                        <m:t>𝐻</m:t>
                      </m:r>
                      <m:d>
                        <m:dPr>
                          <m:ctrlP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𝑄</m:t>
                          </m:r>
                        </m:e>
                      </m:d>
                      <m:r>
                        <a:rPr kumimoji="0" lang="en-GB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/>
                          <a:ea typeface="+mn-ea"/>
                          <a:cs typeface="+mn-cs"/>
                          <a:sym typeface="Helvetica Light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𝑖</m:t>
                          </m:r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=1</m:t>
                          </m:r>
                        </m:sub>
                        <m:sup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𝑚</m:t>
                          </m:r>
                        </m:sup>
                        <m:e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𝑝</m:t>
                          </m:r>
                          <m:r>
                            <a:rPr kumimoji="0" lang="en-GB" sz="2400" b="0" i="1" u="none" strike="noStrike" cap="none" spc="0" normalizeH="0" baseline="30000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𝑖</m:t>
                          </m:r>
                          <m:r>
                            <a:rPr kumimoji="0" lang="en-GB" sz="2400" b="0" i="1" u="none" strike="noStrike" cap="none" spc="0" normalizeH="0" baseline="-25000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↻</m:t>
                          </m:r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𝐻</m:t>
                          </m:r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(</m:t>
                          </m:r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𝑃𝑖</m:t>
                          </m:r>
                          <m:r>
                            <a:rPr kumimoji="0" lang="en-GB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ffectLst/>
                              <a:uFillTx/>
                              <a:latin typeface="Cambria Math"/>
                              <a:ea typeface="+mn-ea"/>
                              <a:cs typeface="+mn-cs"/>
                              <a:sym typeface="Helvetica Ligh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5635CA-89B9-45BB-A8B6-F96892ADB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891" y="1253857"/>
                <a:ext cx="4743285" cy="1110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842D2-B962-48EA-893B-2C6749EAF3CB}"/>
              </a:ext>
            </a:extLst>
          </p:cNvPr>
          <p:cNvSpPr txBox="1"/>
          <p:nvPr/>
        </p:nvSpPr>
        <p:spPr>
          <a:xfrm>
            <a:off x="1116055" y="5742452"/>
            <a:ext cx="983633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just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sym typeface="Helvetica Light"/>
              </a:rPr>
              <a:t>Red term</a:t>
            </a:r>
            <a:r>
              <a:rPr kumimoji="0" lang="en-GB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sym typeface="Helvetica Light"/>
              </a:rPr>
              <a:t> describes inter-modular movements</a:t>
            </a:r>
            <a:endParaRPr lang="en-GB" sz="2400" baseline="0" dirty="0">
              <a:latin typeface="+mj-lt"/>
            </a:endParaRPr>
          </a:p>
          <a:p>
            <a:pPr marL="571500" marR="0" indent="-571500" algn="just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GB" sz="2400" b="0" i="0" u="none" strike="noStrike" cap="none" spc="0" normalizeH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j-lt"/>
                <a:sym typeface="Helvetica Light"/>
              </a:rPr>
              <a:t>Blue term</a:t>
            </a:r>
            <a:r>
              <a:rPr kumimoji="0" lang="en-GB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sym typeface="Helvetica Light"/>
              </a:rPr>
              <a:t> describes movement within modules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969DF-CDD4-4C38-96EC-3571740A274A}"/>
              </a:ext>
            </a:extLst>
          </p:cNvPr>
          <p:cNvSpPr txBox="1"/>
          <p:nvPr/>
        </p:nvSpPr>
        <p:spPr>
          <a:xfrm>
            <a:off x="2317062" y="2621736"/>
            <a:ext cx="84868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--- Sum of exit probability of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 the random walk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for each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21F97A-D07D-44B4-8E0F-AF3846F834F1}"/>
              </a:ext>
            </a:extLst>
          </p:cNvPr>
          <p:cNvSpPr txBox="1"/>
          <p:nvPr/>
        </p:nvSpPr>
        <p:spPr>
          <a:xfrm>
            <a:off x="1544747" y="3363645"/>
            <a:ext cx="99073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H(Q)     --- Average code length for the movement between modules (inter-module entropy)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sym typeface="Helvetica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30113-E88E-44C0-9B57-89C42487EBFC}"/>
              </a:ext>
            </a:extLst>
          </p:cNvPr>
          <p:cNvSpPr txBox="1"/>
          <p:nvPr/>
        </p:nvSpPr>
        <p:spPr>
          <a:xfrm>
            <a:off x="2320280" y="4074163"/>
            <a:ext cx="797495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--- Stay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 probability of the random walk within a module i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431E3-A2B9-4498-B13A-35DBEAD67CED}"/>
              </a:ext>
            </a:extLst>
          </p:cNvPr>
          <p:cNvSpPr txBox="1"/>
          <p:nvPr/>
        </p:nvSpPr>
        <p:spPr>
          <a:xfrm>
            <a:off x="2318990" y="4886244"/>
            <a:ext cx="902764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---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Average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 code length of the random walk within the module (intra-module entropy)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EE665F-52D6-41B7-A435-D7B786619B96}"/>
              </a:ext>
            </a:extLst>
          </p:cNvPr>
          <p:cNvSpPr txBox="1"/>
          <p:nvPr/>
        </p:nvSpPr>
        <p:spPr>
          <a:xfrm>
            <a:off x="1331860" y="2615063"/>
            <a:ext cx="79986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q</a:t>
            </a:r>
            <a:r>
              <a:rPr kumimoji="0" lang="en-GB" sz="2000" b="0" i="1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/>
                <a:ea typeface="Cambria Math"/>
                <a:sym typeface="Helvetica Light"/>
              </a:rPr>
              <a:t>↷</a:t>
            </a:r>
            <a:endParaRPr kumimoji="0" lang="en-US" sz="2000" b="0" i="1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52FC52-9A29-4107-88DF-ACC167B4D9B5}"/>
              </a:ext>
            </a:extLst>
          </p:cNvPr>
          <p:cNvSpPr txBox="1"/>
          <p:nvPr/>
        </p:nvSpPr>
        <p:spPr>
          <a:xfrm>
            <a:off x="1304785" y="4043327"/>
            <a:ext cx="9039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p</a:t>
            </a:r>
            <a:r>
              <a:rPr kumimoji="0" lang="en-GB" sz="2000" b="0" i="1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i</a:t>
            </a:r>
            <a:r>
              <a:rPr kumimoji="0" lang="en-GB" sz="2000" b="0" i="1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/>
                <a:ea typeface="Cambria Math"/>
                <a:sym typeface="Helvetica Light"/>
              </a:rPr>
              <a:t>↻</a:t>
            </a:r>
            <a:endParaRPr kumimoji="0" lang="en-US" sz="2000" b="0" i="1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68C57-91EB-45BE-85E2-A10F34D6F856}"/>
              </a:ext>
            </a:extLst>
          </p:cNvPr>
          <p:cNvSpPr txBox="1"/>
          <p:nvPr/>
        </p:nvSpPr>
        <p:spPr>
          <a:xfrm>
            <a:off x="1361937" y="4864038"/>
            <a:ext cx="9039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H(P</a:t>
            </a:r>
            <a:r>
              <a:rPr kumimoji="0" lang="en-GB" sz="2000" b="0" i="1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i</a:t>
            </a:r>
            <a:r>
              <a:rPr kumimoji="0" lang="en-GB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)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515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E03-DB0A-4057-BF3E-B72C175D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 Kernels in Infomap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9A8C3-2FAA-4A88-B199-BBC018FA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2853"/>
            <a:ext cx="5395914" cy="3389308"/>
          </a:xfrm>
        </p:spPr>
        <p:txBody>
          <a:bodyPr/>
          <a:lstStyle/>
          <a:p>
            <a:r>
              <a:rPr lang="en-US" dirty="0"/>
              <a:t>PageRank by Power Iteration</a:t>
            </a:r>
          </a:p>
          <a:p>
            <a:r>
              <a:rPr lang="en-US" dirty="0" err="1"/>
              <a:t>CommunityOptimization</a:t>
            </a:r>
            <a:r>
              <a:rPr lang="en-US" dirty="0"/>
              <a:t> </a:t>
            </a:r>
          </a:p>
          <a:p>
            <a:r>
              <a:rPr lang="en-US" dirty="0" err="1"/>
              <a:t>UpdateCommunityMembership</a:t>
            </a:r>
            <a:endParaRPr lang="en-US" dirty="0"/>
          </a:p>
          <a:p>
            <a:r>
              <a:rPr lang="en-US" dirty="0"/>
              <a:t>Convert2SuperNode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1A4BF89-6EBD-48F7-AE64-0C7A29DF2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4" y="2052682"/>
            <a:ext cx="5251222" cy="409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6BBE-0BA8-481F-A775-60A97BA4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59" y="250822"/>
            <a:ext cx="10515600" cy="906463"/>
          </a:xfrm>
        </p:spPr>
        <p:txBody>
          <a:bodyPr/>
          <a:lstStyle/>
          <a:p>
            <a:pPr algn="ctr"/>
            <a:r>
              <a:rPr lang="en-US" dirty="0"/>
              <a:t>Sequential </a:t>
            </a:r>
            <a:r>
              <a:rPr lang="en-US" dirty="0" err="1"/>
              <a:t>Infomap</a:t>
            </a:r>
            <a:r>
              <a:rPr lang="en-US" dirty="0"/>
              <a:t> Algorithm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06B026-7D89-4EC8-A8A6-6651E6EF8B52}"/>
              </a:ext>
            </a:extLst>
          </p:cNvPr>
          <p:cNvCxnSpPr>
            <a:cxnSpLocks/>
          </p:cNvCxnSpPr>
          <p:nvPr/>
        </p:nvCxnSpPr>
        <p:spPr>
          <a:xfrm>
            <a:off x="5757864" y="1643063"/>
            <a:ext cx="0" cy="405765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2B1582-12A1-49E9-B0F2-6AC6D71BE309}"/>
              </a:ext>
            </a:extLst>
          </p:cNvPr>
          <p:cNvSpPr txBox="1"/>
          <p:nvPr/>
        </p:nvSpPr>
        <p:spPr>
          <a:xfrm>
            <a:off x="457200" y="1500188"/>
            <a:ext cx="410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Initialization Phase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78971-EAFA-4F56-829A-5541C614CC05}"/>
              </a:ext>
            </a:extLst>
          </p:cNvPr>
          <p:cNvSpPr txBox="1"/>
          <p:nvPr/>
        </p:nvSpPr>
        <p:spPr>
          <a:xfrm>
            <a:off x="6153163" y="1495421"/>
            <a:ext cx="410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Optimization Phase</a:t>
            </a:r>
          </a:p>
        </p:txBody>
      </p:sp>
      <p:pic>
        <p:nvPicPr>
          <p:cNvPr id="24" name="Content Placeholder 23" descr="Text, letter&#10;&#10;Description automatically generated">
            <a:extLst>
              <a:ext uri="{FF2B5EF4-FFF2-40B4-BE49-F238E27FC236}">
                <a16:creationId xmlns:a16="http://schemas.microsoft.com/office/drawing/2014/main" id="{ED6A85B8-532B-4B3F-9A89-D2F5BFD49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6310"/>
            <a:ext cx="4962527" cy="3120089"/>
          </a:xfrm>
        </p:spPr>
      </p:pic>
      <p:pic>
        <p:nvPicPr>
          <p:cNvPr id="26" name="Picture 25" descr="Text, letter&#10;&#10;Description automatically generated">
            <a:extLst>
              <a:ext uri="{FF2B5EF4-FFF2-40B4-BE49-F238E27FC236}">
                <a16:creationId xmlns:a16="http://schemas.microsoft.com/office/drawing/2014/main" id="{BE10C016-9323-472C-B7B4-3BC9587D9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405" y="2151995"/>
            <a:ext cx="5300900" cy="35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49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6BBE-0BA8-481F-A775-60A97BA4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59" y="250822"/>
            <a:ext cx="10515600" cy="906463"/>
          </a:xfrm>
        </p:spPr>
        <p:txBody>
          <a:bodyPr/>
          <a:lstStyle/>
          <a:p>
            <a:pPr algn="ctr"/>
            <a:r>
              <a:rPr lang="en-US" dirty="0"/>
              <a:t>Hybrid </a:t>
            </a:r>
            <a:r>
              <a:rPr lang="en-US" dirty="0" err="1"/>
              <a:t>Infomap</a:t>
            </a:r>
            <a:r>
              <a:rPr lang="en-US" dirty="0"/>
              <a:t> Algorithm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06B026-7D89-4EC8-A8A6-6651E6EF8B52}"/>
              </a:ext>
            </a:extLst>
          </p:cNvPr>
          <p:cNvCxnSpPr>
            <a:cxnSpLocks/>
          </p:cNvCxnSpPr>
          <p:nvPr/>
        </p:nvCxnSpPr>
        <p:spPr>
          <a:xfrm>
            <a:off x="5757864" y="1643063"/>
            <a:ext cx="0" cy="405765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2B1582-12A1-49E9-B0F2-6AC6D71BE309}"/>
              </a:ext>
            </a:extLst>
          </p:cNvPr>
          <p:cNvSpPr txBox="1"/>
          <p:nvPr/>
        </p:nvSpPr>
        <p:spPr>
          <a:xfrm>
            <a:off x="457200" y="1500188"/>
            <a:ext cx="410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Initialization Phase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78971-EAFA-4F56-829A-5541C614CC05}"/>
              </a:ext>
            </a:extLst>
          </p:cNvPr>
          <p:cNvSpPr txBox="1"/>
          <p:nvPr/>
        </p:nvSpPr>
        <p:spPr>
          <a:xfrm>
            <a:off x="6153163" y="1495421"/>
            <a:ext cx="410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Optimization Phase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E29A1210-86F2-4091-AEE2-93606DA62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66939"/>
            <a:ext cx="5114923" cy="3533774"/>
          </a:xfr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D16AD7A-00DB-480A-B505-5FFCC9FB6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9793"/>
            <a:ext cx="5638793" cy="35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7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B8C5-9410-4F96-AA5F-B8B8543E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946F7-8B47-477C-98DC-F4EB9674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/>
            <a:r>
              <a:rPr lang="en-US" dirty="0"/>
              <a:t>Maintaining the accuracy in a distributed environment with </a:t>
            </a:r>
            <a:r>
              <a:rPr lang="en-US" dirty="0">
                <a:solidFill>
                  <a:srgbClr val="0070C0"/>
                </a:solidFill>
              </a:rPr>
              <a:t>minimal information</a:t>
            </a:r>
            <a:r>
              <a:rPr lang="en-US" dirty="0"/>
              <a:t> passing</a:t>
            </a:r>
          </a:p>
          <a:p>
            <a:pPr marL="571500" indent="-571500"/>
            <a:endParaRPr lang="en-US" dirty="0"/>
          </a:p>
          <a:p>
            <a:pPr marL="571500" indent="-571500"/>
            <a:r>
              <a:rPr lang="en-US" dirty="0"/>
              <a:t>Maintaining </a:t>
            </a:r>
            <a:r>
              <a:rPr lang="en-US" dirty="0">
                <a:solidFill>
                  <a:srgbClr val="0070C0"/>
                </a:solidFill>
              </a:rPr>
              <a:t>uniformity</a:t>
            </a:r>
            <a:r>
              <a:rPr lang="en-US" dirty="0"/>
              <a:t> of community assignment</a:t>
            </a:r>
          </a:p>
          <a:p>
            <a:pPr marL="571500" indent="-571500"/>
            <a:endParaRPr lang="en-US" dirty="0"/>
          </a:p>
          <a:p>
            <a:pPr marL="571500" indent="-571500"/>
            <a:r>
              <a:rPr lang="en-US" dirty="0"/>
              <a:t>Preventing </a:t>
            </a:r>
            <a:r>
              <a:rPr lang="en-US" dirty="0">
                <a:solidFill>
                  <a:srgbClr val="0070C0"/>
                </a:solidFill>
              </a:rPr>
              <a:t>vertex-bouncing</a:t>
            </a:r>
            <a:r>
              <a:rPr lang="en-US" dirty="0"/>
              <a:t> problem</a:t>
            </a:r>
          </a:p>
          <a:p>
            <a:pPr marL="571500" indent="-571500"/>
            <a:endParaRPr lang="en-US" dirty="0"/>
          </a:p>
          <a:p>
            <a:pPr marL="571500" indent="-571500"/>
            <a:r>
              <a:rPr lang="en-US" dirty="0"/>
              <a:t>Avoid processing </a:t>
            </a:r>
            <a:r>
              <a:rPr lang="en-US" dirty="0">
                <a:solidFill>
                  <a:srgbClr val="0070C0"/>
                </a:solidFill>
              </a:rPr>
              <a:t>non-active</a:t>
            </a:r>
            <a:r>
              <a:rPr lang="en-US" dirty="0"/>
              <a:t> vertices for community assignment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3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E697A-620D-4CC5-89DB-F2A0D97B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Bouncing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14E57-3175-4F50-8EC3-811CC8F94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709" y="1690688"/>
            <a:ext cx="5252582" cy="3035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56378-ECBD-4DDC-AC4C-88C1A7642C0D}"/>
              </a:ext>
            </a:extLst>
          </p:cNvPr>
          <p:cNvSpPr txBox="1"/>
          <p:nvPr/>
        </p:nvSpPr>
        <p:spPr>
          <a:xfrm>
            <a:off x="681896" y="4962813"/>
            <a:ext cx="11346872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+mj-cs"/>
                <a:sym typeface="Helvetica Light"/>
              </a:rPr>
              <a:t>Vertices</a:t>
            </a:r>
            <a:r>
              <a:rPr kumimoji="0" lang="en-GB" sz="2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+mj-cs"/>
                <a:sym typeface="Helvetica Light"/>
              </a:rPr>
              <a:t> with close affinity cause multiple redundant moves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lang="en-GB" sz="2800" dirty="0">
              <a:latin typeface="+mj-lt"/>
              <a:cs typeface="+mj-cs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+mj-cs"/>
                <a:sym typeface="Helvetica Light"/>
              </a:rPr>
              <a:t>Solution</a:t>
            </a: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+mj-cs"/>
                <a:sym typeface="Helvetica Light"/>
              </a:rPr>
              <a:t>: If C</a:t>
            </a:r>
            <a:r>
              <a:rPr kumimoji="0" lang="en-GB" sz="2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+mj-cs"/>
                <a:sym typeface="Helvetica Light"/>
              </a:rPr>
              <a:t>u</a:t>
            </a: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+mj-cs"/>
                <a:sym typeface="Helvetica Light"/>
              </a:rPr>
              <a:t>&lt; </a:t>
            </a:r>
            <a:r>
              <a:rPr kumimoji="0" lang="en-GB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+mj-cs"/>
                <a:sym typeface="Helvetica Light"/>
              </a:rPr>
              <a:t>C</a:t>
            </a:r>
            <a:r>
              <a:rPr kumimoji="0" lang="en-GB" sz="28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+mj-cs"/>
                <a:sym typeface="Helvetica Light"/>
              </a:rPr>
              <a:t>v</a:t>
            </a: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+mj-cs"/>
                <a:sym typeface="Helvetica Light"/>
              </a:rPr>
              <a:t> permit</a:t>
            </a:r>
            <a:r>
              <a:rPr kumimoji="0" lang="en-GB" sz="2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+mj-cs"/>
                <a:sym typeface="Helvetica Light"/>
              </a:rPr>
              <a:t> the move, otherwise do not permit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cs typeface="+mj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590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A506-B936-4A92-B74B-A8EDBDB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Vertices Heuristic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051BE-AE7E-444C-8547-E68CC5258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64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solidFill>
                  <a:srgbClr val="000000"/>
                </a:solidFill>
                <a:sym typeface="Helvetica Light"/>
              </a:rPr>
              <a:t>In the </a:t>
            </a:r>
            <a:r>
              <a:rPr lang="en-GB" dirty="0">
                <a:solidFill>
                  <a:srgbClr val="0070C0"/>
                </a:solidFill>
                <a:sym typeface="Helvetica Light"/>
              </a:rPr>
              <a:t>initial</a:t>
            </a:r>
            <a:r>
              <a:rPr lang="en-GB" dirty="0">
                <a:solidFill>
                  <a:srgbClr val="000000"/>
                </a:solidFill>
                <a:sym typeface="Helvetica Light"/>
              </a:rPr>
              <a:t> few iterations, </a:t>
            </a:r>
            <a:r>
              <a:rPr lang="en-GB" dirty="0">
                <a:solidFill>
                  <a:srgbClr val="0070C0"/>
                </a:solidFill>
                <a:sym typeface="Helvetica Light"/>
              </a:rPr>
              <a:t>most of the vertices</a:t>
            </a:r>
            <a:r>
              <a:rPr lang="en-GB" dirty="0">
                <a:solidFill>
                  <a:srgbClr val="000000"/>
                </a:solidFill>
                <a:sym typeface="Helvetica Light"/>
              </a:rPr>
              <a:t> change their communities</a:t>
            </a:r>
          </a:p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endParaRPr lang="en-GB" dirty="0">
              <a:solidFill>
                <a:srgbClr val="000000"/>
              </a:solidFill>
              <a:sym typeface="Helvetica Light"/>
            </a:endParaRPr>
          </a:p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Very few vertices change communities in later iterations</a:t>
            </a:r>
          </a:p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solidFill>
                  <a:srgbClr val="000000"/>
                </a:solidFill>
                <a:sym typeface="Helvetica Light"/>
              </a:rPr>
              <a:t>Can save computation time if </a:t>
            </a:r>
            <a:r>
              <a:rPr lang="en-GB" dirty="0">
                <a:solidFill>
                  <a:srgbClr val="0070C0"/>
                </a:solidFill>
                <a:sym typeface="Helvetica Light"/>
              </a:rPr>
              <a:t>inactive vertices</a:t>
            </a:r>
            <a:r>
              <a:rPr lang="en-GB" dirty="0">
                <a:solidFill>
                  <a:srgbClr val="000000"/>
                </a:solidFill>
                <a:sym typeface="Helvetica Light"/>
              </a:rPr>
              <a:t> are not recomputed</a:t>
            </a:r>
          </a:p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GB" b="1" dirty="0">
                <a:solidFill>
                  <a:srgbClr val="000000"/>
                </a:solidFill>
                <a:sym typeface="Helvetica Light"/>
              </a:rPr>
              <a:t>Solution: </a:t>
            </a:r>
            <a:r>
              <a:rPr lang="en-GB" dirty="0">
                <a:solidFill>
                  <a:srgbClr val="000000"/>
                </a:solidFill>
                <a:sym typeface="Helvetica Light"/>
              </a:rPr>
              <a:t>Maintain a list of active vertices</a:t>
            </a:r>
          </a:p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endParaRPr lang="en-GB" dirty="0">
              <a:solidFill>
                <a:srgbClr val="000000"/>
              </a:solidFill>
              <a:sym typeface="Helvetica Light"/>
            </a:endParaRPr>
          </a:p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solidFill>
                  <a:srgbClr val="0070C0"/>
                </a:solidFill>
              </a:rPr>
              <a:t>Active vertices</a:t>
            </a:r>
            <a:r>
              <a:rPr lang="en-GB" dirty="0"/>
              <a:t> and their </a:t>
            </a:r>
            <a:r>
              <a:rPr lang="en-GB" dirty="0">
                <a:solidFill>
                  <a:srgbClr val="0070C0"/>
                </a:solidFill>
              </a:rPr>
              <a:t>immediate neighbours</a:t>
            </a:r>
            <a:r>
              <a:rPr lang="en-GB" dirty="0"/>
              <a:t> only be considered for subsequent iteration </a:t>
            </a:r>
            <a:endParaRPr lang="en-US" dirty="0">
              <a:solidFill>
                <a:srgbClr val="000000"/>
              </a:solidFill>
              <a:sym typeface="Helvetica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7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DE85-F13D-42C3-902B-EF749130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Assignment Ordering In Sequential 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6E5C4-5B6F-4B47-AAC2-0E55491D9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31" y="2787014"/>
            <a:ext cx="5055469" cy="28547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5B96A8-E698-45B7-98D8-276713496EEF}"/>
              </a:ext>
            </a:extLst>
          </p:cNvPr>
          <p:cNvSpPr txBox="1"/>
          <p:nvPr/>
        </p:nvSpPr>
        <p:spPr>
          <a:xfrm>
            <a:off x="6697921" y="2672712"/>
            <a:ext cx="4649725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0000"/>
                </a:solidFill>
                <a:sym typeface="Wingdings" panose="05000000000000000000" pitchFamily="2" charset="2"/>
              </a:rPr>
              <a:t>p 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u,  C</a:t>
            </a:r>
            <a:r>
              <a:rPr kumimoji="0" lang="en-US" sz="3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p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 C</a:t>
            </a:r>
            <a:r>
              <a:rPr kumimoji="0" lang="en-US" sz="3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u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0000"/>
                </a:solidFill>
                <a:sym typeface="Wingdings" panose="05000000000000000000" pitchFamily="2" charset="2"/>
              </a:rPr>
              <a:t>t   p, C</a:t>
            </a:r>
            <a:r>
              <a:rPr lang="en-US" sz="3600" baseline="-25000" dirty="0">
                <a:solidFill>
                  <a:srgbClr val="000000"/>
                </a:solidFill>
                <a:sym typeface="Wingdings" panose="05000000000000000000" pitchFamily="2" charset="2"/>
              </a:rPr>
              <a:t>t</a:t>
            </a:r>
            <a:r>
              <a:rPr lang="en-US" sz="3600" dirty="0">
                <a:solidFill>
                  <a:srgbClr val="000000"/>
                </a:solidFill>
                <a:sym typeface="Wingdings" panose="05000000000000000000" pitchFamily="2" charset="2"/>
              </a:rPr>
              <a:t>  C</a:t>
            </a:r>
            <a:r>
              <a:rPr lang="en-US" sz="3600" baseline="-25000" dirty="0">
                <a:solidFill>
                  <a:srgbClr val="000000"/>
                </a:solidFill>
                <a:sym typeface="Wingdings" panose="05000000000000000000" pitchFamily="2" charset="2"/>
              </a:rPr>
              <a:t>p</a:t>
            </a:r>
            <a:r>
              <a:rPr lang="en-US" sz="3600" dirty="0">
                <a:solidFill>
                  <a:srgbClr val="000000"/>
                </a:solidFill>
                <a:sym typeface="Wingdings" panose="05000000000000000000" pitchFamily="2" charset="2"/>
              </a:rPr>
              <a:t>(=C</a:t>
            </a:r>
            <a:r>
              <a:rPr lang="en-US" sz="3600" baseline="-25000" dirty="0">
                <a:solidFill>
                  <a:srgbClr val="000000"/>
                </a:solidFill>
                <a:sym typeface="Wingdings" panose="05000000000000000000" pitchFamily="2" charset="2"/>
              </a:rPr>
              <a:t>u</a:t>
            </a:r>
            <a:r>
              <a:rPr lang="en-US" sz="3600" dirty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0000"/>
                </a:solidFill>
                <a:sym typeface="Wingdings" panose="05000000000000000000" pitchFamily="2" charset="2"/>
              </a:rPr>
              <a:t>v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p, 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C</a:t>
            </a:r>
            <a:r>
              <a:rPr kumimoji="0" lang="en-US" sz="36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v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 C</a:t>
            </a:r>
            <a:r>
              <a:rPr kumimoji="0" lang="en-US" sz="3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p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(=C</a:t>
            </a:r>
            <a:r>
              <a:rPr kumimoji="0" lang="en-US" sz="3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u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pPr defTabSz="584200" hangingPunct="0"/>
            <a:r>
              <a:rPr lang="en-US" sz="3600" dirty="0">
                <a:sym typeface="Wingdings" panose="05000000000000000000" pitchFamily="2" charset="2"/>
              </a:rPr>
              <a:t>q  r,   </a:t>
            </a:r>
            <a:r>
              <a:rPr lang="en-US" sz="3600" dirty="0" err="1">
                <a:sym typeface="Wingdings" panose="05000000000000000000" pitchFamily="2" charset="2"/>
              </a:rPr>
              <a:t>C</a:t>
            </a:r>
            <a:r>
              <a:rPr lang="en-US" sz="3600" baseline="-25000" dirty="0" err="1">
                <a:sym typeface="Wingdings" panose="05000000000000000000" pitchFamily="2" charset="2"/>
              </a:rPr>
              <a:t>q</a:t>
            </a:r>
            <a:r>
              <a:rPr lang="en-US" sz="3600" dirty="0">
                <a:sym typeface="Wingdings" panose="05000000000000000000" pitchFamily="2" charset="2"/>
              </a:rPr>
              <a:t>  C</a:t>
            </a:r>
            <a:r>
              <a:rPr lang="en-US" sz="3600" baseline="-25000" dirty="0">
                <a:sym typeface="Wingdings" panose="05000000000000000000" pitchFamily="2" charset="2"/>
              </a:rPr>
              <a:t>r</a:t>
            </a:r>
            <a:endParaRPr kumimoji="0" lang="en-US" sz="36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DD6C18-EAE7-4385-A44C-B38660BEF5C5}"/>
              </a:ext>
            </a:extLst>
          </p:cNvPr>
          <p:cNvSpPr txBox="1"/>
          <p:nvPr/>
        </p:nvSpPr>
        <p:spPr>
          <a:xfrm>
            <a:off x="6645764" y="5365789"/>
            <a:ext cx="337860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Sequential Ordering</a:t>
            </a:r>
          </a:p>
        </p:txBody>
      </p:sp>
    </p:spTree>
    <p:extLst>
      <p:ext uri="{BB962C8B-B14F-4D97-AF65-F5344CB8AC3E}">
        <p14:creationId xmlns:p14="http://schemas.microsoft.com/office/powerpoint/2010/main" val="4210329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4C1D-6981-4DCA-B94A-2F89C3F1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Module Assignment in Distributed Processes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175B4-6321-42FA-9535-BBCC8B514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45" y="1874050"/>
            <a:ext cx="4124111" cy="2328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9F8C2-5D89-4623-9588-8A227056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44" y="4386263"/>
            <a:ext cx="4124111" cy="2377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6A874B-2BDC-41F9-91E1-199B0E8A6B15}"/>
              </a:ext>
            </a:extLst>
          </p:cNvPr>
          <p:cNvSpPr txBox="1"/>
          <p:nvPr/>
        </p:nvSpPr>
        <p:spPr>
          <a:xfrm>
            <a:off x="7655016" y="1416471"/>
            <a:ext cx="405588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p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 u, 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C</a:t>
            </a:r>
            <a:r>
              <a:rPr kumimoji="0" lang="en-US" sz="20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p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  C</a:t>
            </a:r>
            <a:r>
              <a:rPr kumimoji="0" lang="en-US" sz="20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u</a:t>
            </a:r>
            <a:endParaRPr lang="en-US" sz="2000" dirty="0">
              <a:sym typeface="Wingdings" panose="05000000000000000000" pitchFamily="2" charset="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ym typeface="Wingdings" panose="05000000000000000000" pitchFamily="2" charset="2"/>
              </a:rPr>
              <a:t>v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 p, 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C</a:t>
            </a:r>
            <a:r>
              <a:rPr kumimoji="0" lang="en-US" sz="20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v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 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C</a:t>
            </a:r>
            <a:r>
              <a:rPr kumimoji="0" lang="en-US" sz="20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p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 (=C</a:t>
            </a:r>
            <a:r>
              <a:rPr kumimoji="0" lang="en-US" sz="20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u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)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1AED3-B5F7-44A8-A7A4-084B76EC8BC6}"/>
              </a:ext>
            </a:extLst>
          </p:cNvPr>
          <p:cNvSpPr txBox="1"/>
          <p:nvPr/>
        </p:nvSpPr>
        <p:spPr>
          <a:xfrm>
            <a:off x="9722555" y="2294376"/>
            <a:ext cx="18368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C</a:t>
            </a:r>
            <a:r>
              <a:rPr kumimoji="0" lang="en-US" sz="20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p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  C</a:t>
            </a:r>
            <a:r>
              <a:rPr kumimoji="0" lang="en-US" sz="20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u</a:t>
            </a:r>
          </a:p>
          <a:p>
            <a:pPr algn="l"/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v</a:t>
            </a:r>
            <a:r>
              <a:rPr lang="en-US" sz="2000" dirty="0">
                <a:sym typeface="Wingdings" panose="05000000000000000000" pitchFamily="2" charset="2"/>
              </a:rPr>
              <a:t>  </a:t>
            </a: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p</a:t>
            </a:r>
            <a:r>
              <a:rPr lang="en-US" sz="2000" dirty="0">
                <a:sym typeface="Wingdings" panose="05000000000000000000" pitchFamily="2" charset="2"/>
              </a:rPr>
              <a:t> (=C</a:t>
            </a:r>
            <a:r>
              <a:rPr lang="en-US" sz="2000" baseline="-25000" dirty="0">
                <a:sym typeface="Wingdings" panose="05000000000000000000" pitchFamily="2" charset="2"/>
              </a:rPr>
              <a:t>u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kumimoji="0" lang="en-US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C</a:t>
            </a:r>
            <a:r>
              <a:rPr lang="en-US" sz="2000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t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 </a:t>
            </a:r>
            <a:r>
              <a:rPr 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olidFill>
                  <a:srgbClr val="FF0000"/>
                </a:solidFill>
                <a:sym typeface="Wingdings" panose="05000000000000000000" pitchFamily="2" charset="2"/>
              </a:rPr>
              <a:t>p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(=C</a:t>
            </a:r>
            <a:r>
              <a:rPr lang="en-US" sz="2000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u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q</a:t>
            </a:r>
            <a:r>
              <a:rPr lang="en-US" sz="2000" dirty="0">
                <a:sym typeface="Wingdings" panose="05000000000000000000" pitchFamily="2" charset="2"/>
              </a:rPr>
              <a:t>  C</a:t>
            </a:r>
            <a:r>
              <a:rPr lang="en-US" sz="2000" baseline="-25000" dirty="0">
                <a:sym typeface="Wingdings" panose="05000000000000000000" pitchFamily="2" charset="2"/>
              </a:rPr>
              <a:t>r</a:t>
            </a:r>
            <a:endParaRPr kumimoji="0" lang="en-US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86B99-6A2A-4979-A583-0665639E600D}"/>
              </a:ext>
            </a:extLst>
          </p:cNvPr>
          <p:cNvSpPr txBox="1"/>
          <p:nvPr/>
        </p:nvSpPr>
        <p:spPr>
          <a:xfrm>
            <a:off x="9094895" y="3618385"/>
            <a:ext cx="28694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After sync in P1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2DC6C-7405-46C4-87C9-FA1A346A8B54}"/>
              </a:ext>
            </a:extLst>
          </p:cNvPr>
          <p:cNvSpPr txBox="1"/>
          <p:nvPr/>
        </p:nvSpPr>
        <p:spPr>
          <a:xfrm>
            <a:off x="7638804" y="2137388"/>
            <a:ext cx="17678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DC12-D44F-42DF-A882-E20639F2C264}"/>
              </a:ext>
            </a:extLst>
          </p:cNvPr>
          <p:cNvSpPr txBox="1"/>
          <p:nvPr/>
        </p:nvSpPr>
        <p:spPr>
          <a:xfrm>
            <a:off x="7694078" y="4336654"/>
            <a:ext cx="264454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ym typeface="Wingdings" panose="05000000000000000000" pitchFamily="2" charset="2"/>
              </a:rPr>
              <a:t>t   p,  C</a:t>
            </a:r>
            <a:r>
              <a:rPr lang="en-US" sz="2000" baseline="-25000" dirty="0">
                <a:sym typeface="Wingdings" panose="05000000000000000000" pitchFamily="2" charset="2"/>
              </a:rPr>
              <a:t>t</a:t>
            </a:r>
            <a:r>
              <a:rPr lang="en-US" sz="2000" dirty="0">
                <a:sym typeface="Wingdings" panose="05000000000000000000" pitchFamily="2" charset="2"/>
              </a:rPr>
              <a:t>  </a:t>
            </a: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p</a:t>
            </a:r>
            <a:endParaRPr lang="en-US" sz="2000" dirty="0">
              <a:sym typeface="Wingdings" panose="05000000000000000000" pitchFamily="2" charset="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ym typeface="Wingdings" panose="05000000000000000000" pitchFamily="2" charset="2"/>
              </a:rPr>
              <a:t>q  r,   </a:t>
            </a: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q</a:t>
            </a:r>
            <a:r>
              <a:rPr lang="en-US" sz="2000" dirty="0">
                <a:sym typeface="Wingdings" panose="05000000000000000000" pitchFamily="2" charset="2"/>
              </a:rPr>
              <a:t>  C</a:t>
            </a:r>
            <a:r>
              <a:rPr lang="en-US" sz="2000" baseline="-25000" dirty="0">
                <a:sym typeface="Wingdings" panose="05000000000000000000" pitchFamily="2" charset="2"/>
              </a:rPr>
              <a:t>r</a:t>
            </a:r>
            <a:endParaRPr kumimoji="0" lang="en-US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AF918-E516-49C1-838E-E9151ED503AF}"/>
              </a:ext>
            </a:extLst>
          </p:cNvPr>
          <p:cNvSpPr txBox="1"/>
          <p:nvPr/>
        </p:nvSpPr>
        <p:spPr>
          <a:xfrm>
            <a:off x="9669024" y="4979706"/>
            <a:ext cx="177572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ym typeface="Wingdings" panose="05000000000000000000" pitchFamily="2" charset="2"/>
              </a:rPr>
              <a:t>C</a:t>
            </a:r>
            <a:r>
              <a:rPr lang="en-US" sz="2000" baseline="-25000" dirty="0">
                <a:sym typeface="Wingdings" panose="05000000000000000000" pitchFamily="2" charset="2"/>
              </a:rPr>
              <a:t>t</a:t>
            </a:r>
            <a:r>
              <a:rPr lang="en-US" sz="2000" dirty="0">
                <a:sym typeface="Wingdings" panose="05000000000000000000" pitchFamily="2" charset="2"/>
              </a:rPr>
              <a:t>  </a:t>
            </a: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p</a:t>
            </a:r>
            <a:endParaRPr lang="en-US" sz="2000" dirty="0">
              <a:sym typeface="Wingdings" panose="05000000000000000000" pitchFamily="2" charset="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q</a:t>
            </a:r>
            <a:r>
              <a:rPr lang="en-US" sz="2000" dirty="0">
                <a:sym typeface="Wingdings" panose="05000000000000000000" pitchFamily="2" charset="2"/>
              </a:rPr>
              <a:t>  C</a:t>
            </a:r>
            <a:r>
              <a:rPr lang="en-US" sz="2000" baseline="-25000" dirty="0">
                <a:sym typeface="Wingdings" panose="05000000000000000000" pitchFamily="2" charset="2"/>
              </a:rPr>
              <a:t>r</a:t>
            </a:r>
          </a:p>
          <a:p>
            <a:pPr algn="l"/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p</a:t>
            </a:r>
            <a:r>
              <a:rPr lang="en-US" sz="2000" dirty="0">
                <a:sym typeface="Wingdings" panose="05000000000000000000" pitchFamily="2" charset="2"/>
              </a:rPr>
              <a:t>  C</a:t>
            </a:r>
            <a:r>
              <a:rPr lang="en-US" sz="2000" baseline="-25000" dirty="0">
                <a:sym typeface="Wingdings" panose="05000000000000000000" pitchFamily="2" charset="2"/>
              </a:rPr>
              <a:t>u</a:t>
            </a:r>
          </a:p>
          <a:p>
            <a:pPr algn="l"/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v</a:t>
            </a:r>
            <a:r>
              <a:rPr lang="en-US" sz="2000" dirty="0">
                <a:sym typeface="Wingdings" panose="05000000000000000000" pitchFamily="2" charset="2"/>
              </a:rPr>
              <a:t>  </a:t>
            </a: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p</a:t>
            </a:r>
            <a:r>
              <a:rPr lang="en-US" sz="2000" dirty="0">
                <a:sym typeface="Wingdings" panose="05000000000000000000" pitchFamily="2" charset="2"/>
              </a:rPr>
              <a:t> (=C</a:t>
            </a:r>
            <a:r>
              <a:rPr lang="en-US" sz="2000" baseline="-25000" dirty="0">
                <a:sym typeface="Wingdings" panose="05000000000000000000" pitchFamily="2" charset="2"/>
              </a:rPr>
              <a:t>u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kumimoji="0" lang="en-US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Wingdings" panose="05000000000000000000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D2334-B24A-47A6-8801-1D773EFD5C80}"/>
              </a:ext>
            </a:extLst>
          </p:cNvPr>
          <p:cNvSpPr txBox="1"/>
          <p:nvPr/>
        </p:nvSpPr>
        <p:spPr>
          <a:xfrm>
            <a:off x="9029134" y="6295643"/>
            <a:ext cx="28694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After sync in P2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75ECAE-EC82-418F-A796-86474B640DCF}"/>
              </a:ext>
            </a:extLst>
          </p:cNvPr>
          <p:cNvSpPr txBox="1"/>
          <p:nvPr/>
        </p:nvSpPr>
        <p:spPr>
          <a:xfrm>
            <a:off x="7555691" y="5097224"/>
            <a:ext cx="17678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4233416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4DE2-078E-424B-A18F-365637C3C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5"/>
            <a:ext cx="10515600" cy="892799"/>
          </a:xfrm>
        </p:spPr>
        <p:txBody>
          <a:bodyPr/>
          <a:lstStyle/>
          <a:p>
            <a:r>
              <a:rPr lang="en-US" dirty="0"/>
              <a:t>Uniformity by Priority Ordering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DD04F-C56A-463F-9520-850D37E4C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69894" cy="284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72390-6071-4A32-979F-8A76BB92A7AA}"/>
              </a:ext>
            </a:extLst>
          </p:cNvPr>
          <p:cNvSpPr txBox="1"/>
          <p:nvPr/>
        </p:nvSpPr>
        <p:spPr>
          <a:xfrm>
            <a:off x="7664578" y="3938448"/>
            <a:ext cx="384482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ym typeface="Wingdings" panose="05000000000000000000" pitchFamily="2" charset="2"/>
              </a:rPr>
              <a:t>t   p,  C</a:t>
            </a:r>
            <a:r>
              <a:rPr lang="en-US" sz="2000" baseline="-25000" dirty="0">
                <a:sym typeface="Wingdings" panose="05000000000000000000" pitchFamily="2" charset="2"/>
              </a:rPr>
              <a:t>t</a:t>
            </a:r>
            <a:r>
              <a:rPr lang="en-US" sz="2000" dirty="0">
                <a:sym typeface="Wingdings" panose="05000000000000000000" pitchFamily="2" charset="2"/>
              </a:rPr>
              <a:t>  </a:t>
            </a: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p</a:t>
            </a:r>
            <a:endParaRPr lang="en-US" sz="2000" dirty="0">
              <a:sym typeface="Wingdings" panose="05000000000000000000" pitchFamily="2" charset="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ym typeface="Wingdings" panose="05000000000000000000" pitchFamily="2" charset="2"/>
              </a:rPr>
              <a:t>q  r,   </a:t>
            </a: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q</a:t>
            </a:r>
            <a:r>
              <a:rPr lang="en-US" sz="2000" dirty="0">
                <a:sym typeface="Wingdings" panose="05000000000000000000" pitchFamily="2" charset="2"/>
              </a:rPr>
              <a:t>  C</a:t>
            </a:r>
            <a:r>
              <a:rPr lang="en-US" sz="2000" baseline="-25000" dirty="0">
                <a:sym typeface="Wingdings" panose="05000000000000000000" pitchFamily="2" charset="2"/>
              </a:rPr>
              <a:t>r</a:t>
            </a:r>
            <a:endParaRPr kumimoji="0" lang="en-US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C6137-8DD7-4E7E-AD15-8CCE0373F87E}"/>
              </a:ext>
            </a:extLst>
          </p:cNvPr>
          <p:cNvSpPr txBox="1"/>
          <p:nvPr/>
        </p:nvSpPr>
        <p:spPr>
          <a:xfrm>
            <a:off x="9604569" y="2132144"/>
            <a:ext cx="1749231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C</a:t>
            </a:r>
            <a:r>
              <a:rPr kumimoji="0" lang="en-US" sz="20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p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  C</a:t>
            </a:r>
            <a:r>
              <a:rPr kumimoji="0" lang="en-US" sz="20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u</a:t>
            </a:r>
          </a:p>
          <a:p>
            <a:pPr algn="l"/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v</a:t>
            </a:r>
            <a:r>
              <a:rPr lang="en-US" sz="2000" dirty="0">
                <a:sym typeface="Wingdings" panose="05000000000000000000" pitchFamily="2" charset="2"/>
              </a:rPr>
              <a:t>  </a:t>
            </a: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p</a:t>
            </a:r>
            <a:r>
              <a:rPr lang="en-US" sz="2000" dirty="0">
                <a:sym typeface="Wingdings" panose="05000000000000000000" pitchFamily="2" charset="2"/>
              </a:rPr>
              <a:t> (=C</a:t>
            </a:r>
            <a:r>
              <a:rPr lang="en-US" sz="2000" baseline="-25000" dirty="0">
                <a:sym typeface="Wingdings" panose="05000000000000000000" pitchFamily="2" charset="2"/>
              </a:rPr>
              <a:t>u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kumimoji="0" lang="en-US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Wingdings" panose="05000000000000000000" pitchFamily="2" charset="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ym typeface="Wingdings" panose="05000000000000000000" pitchFamily="2" charset="2"/>
              </a:rPr>
              <a:t>C</a:t>
            </a:r>
            <a:r>
              <a:rPr lang="en-US" sz="2000" baseline="-25000" dirty="0">
                <a:sym typeface="Wingdings" panose="05000000000000000000" pitchFamily="2" charset="2"/>
              </a:rPr>
              <a:t>t</a:t>
            </a:r>
            <a:r>
              <a:rPr lang="en-US" sz="2000" dirty="0">
                <a:sym typeface="Wingdings" panose="05000000000000000000" pitchFamily="2" charset="2"/>
              </a:rPr>
              <a:t>  </a:t>
            </a: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p</a:t>
            </a:r>
            <a:endParaRPr lang="en-US" sz="2000" dirty="0">
              <a:sym typeface="Wingdings" panose="05000000000000000000" pitchFamily="2" charset="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q</a:t>
            </a:r>
            <a:r>
              <a:rPr lang="en-US" sz="2000" dirty="0">
                <a:sym typeface="Wingdings" panose="05000000000000000000" pitchFamily="2" charset="2"/>
              </a:rPr>
              <a:t>  C</a:t>
            </a:r>
            <a:r>
              <a:rPr lang="en-US" sz="2000" baseline="-25000" dirty="0">
                <a:sym typeface="Wingdings" panose="05000000000000000000" pitchFamily="2" charset="2"/>
              </a:rPr>
              <a:t>r</a:t>
            </a:r>
            <a:endParaRPr kumimoji="0" lang="en-US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8BB8A-3CAA-4C29-A58A-5D29D3641591}"/>
              </a:ext>
            </a:extLst>
          </p:cNvPr>
          <p:cNvSpPr txBox="1"/>
          <p:nvPr/>
        </p:nvSpPr>
        <p:spPr>
          <a:xfrm>
            <a:off x="9610031" y="4537254"/>
            <a:ext cx="314378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ym typeface="Wingdings" panose="05000000000000000000" pitchFamily="2" charset="2"/>
              </a:rPr>
              <a:t>C</a:t>
            </a:r>
            <a:r>
              <a:rPr lang="en-US" sz="2000" baseline="-25000" dirty="0">
                <a:sym typeface="Wingdings" panose="05000000000000000000" pitchFamily="2" charset="2"/>
              </a:rPr>
              <a:t>t</a:t>
            </a:r>
            <a:r>
              <a:rPr lang="en-US" sz="2000" dirty="0">
                <a:sym typeface="Wingdings" panose="05000000000000000000" pitchFamily="2" charset="2"/>
              </a:rPr>
              <a:t>  </a:t>
            </a: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p</a:t>
            </a:r>
            <a:endParaRPr lang="en-US" sz="2000" dirty="0">
              <a:sym typeface="Wingdings" panose="05000000000000000000" pitchFamily="2" charset="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q</a:t>
            </a:r>
            <a:r>
              <a:rPr lang="en-US" sz="2000" dirty="0">
                <a:sym typeface="Wingdings" panose="05000000000000000000" pitchFamily="2" charset="2"/>
              </a:rPr>
              <a:t>  C</a:t>
            </a:r>
            <a:r>
              <a:rPr lang="en-US" sz="2000" baseline="-25000" dirty="0">
                <a:sym typeface="Wingdings" panose="05000000000000000000" pitchFamily="2" charset="2"/>
              </a:rPr>
              <a:t>r</a:t>
            </a:r>
          </a:p>
          <a:p>
            <a:pPr algn="l"/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p</a:t>
            </a:r>
            <a:r>
              <a:rPr lang="en-US" sz="2000" dirty="0">
                <a:sym typeface="Wingdings" panose="05000000000000000000" pitchFamily="2" charset="2"/>
              </a:rPr>
              <a:t>  C</a:t>
            </a:r>
            <a:r>
              <a:rPr lang="en-US" sz="2000" baseline="-25000" dirty="0">
                <a:sym typeface="Wingdings" panose="05000000000000000000" pitchFamily="2" charset="2"/>
              </a:rPr>
              <a:t>u</a:t>
            </a:r>
          </a:p>
          <a:p>
            <a:pPr algn="l"/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v</a:t>
            </a:r>
            <a:r>
              <a:rPr lang="en-US" sz="2000" dirty="0">
                <a:sym typeface="Wingdings" panose="05000000000000000000" pitchFamily="2" charset="2"/>
              </a:rPr>
              <a:t>  </a:t>
            </a:r>
            <a:r>
              <a:rPr lang="en-US" sz="2000" dirty="0" err="1">
                <a:sym typeface="Wingdings" panose="05000000000000000000" pitchFamily="2" charset="2"/>
              </a:rPr>
              <a:t>C</a:t>
            </a:r>
            <a:r>
              <a:rPr lang="en-US" sz="2000" baseline="-25000" dirty="0" err="1">
                <a:sym typeface="Wingdings" panose="05000000000000000000" pitchFamily="2" charset="2"/>
              </a:rPr>
              <a:t>p</a:t>
            </a:r>
            <a:r>
              <a:rPr lang="en-US" sz="2000" dirty="0">
                <a:sym typeface="Wingdings" panose="05000000000000000000" pitchFamily="2" charset="2"/>
              </a:rPr>
              <a:t> (=C</a:t>
            </a:r>
            <a:r>
              <a:rPr lang="en-US" sz="2000" baseline="-25000" dirty="0">
                <a:sym typeface="Wingdings" panose="05000000000000000000" pitchFamily="2" charset="2"/>
              </a:rPr>
              <a:t>u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kumimoji="0" lang="en-US" sz="2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6455B-0DBF-42D7-9221-B47479314561}"/>
              </a:ext>
            </a:extLst>
          </p:cNvPr>
          <p:cNvSpPr txBox="1"/>
          <p:nvPr/>
        </p:nvSpPr>
        <p:spPr>
          <a:xfrm>
            <a:off x="7594552" y="2004654"/>
            <a:ext cx="17678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5824B-DF0A-4F35-BDAB-E037FA97E6E0}"/>
              </a:ext>
            </a:extLst>
          </p:cNvPr>
          <p:cNvSpPr txBox="1"/>
          <p:nvPr/>
        </p:nvSpPr>
        <p:spPr>
          <a:xfrm>
            <a:off x="7599933" y="4595776"/>
            <a:ext cx="17678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58635-360B-4DC6-9184-D83491E848C6}"/>
              </a:ext>
            </a:extLst>
          </p:cNvPr>
          <p:cNvSpPr txBox="1"/>
          <p:nvPr/>
        </p:nvSpPr>
        <p:spPr>
          <a:xfrm>
            <a:off x="9065402" y="3382409"/>
            <a:ext cx="28694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After sync in P1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4D15F-24C6-48C3-9D27-E218EF65DCE0}"/>
              </a:ext>
            </a:extLst>
          </p:cNvPr>
          <p:cNvSpPr txBox="1"/>
          <p:nvPr/>
        </p:nvSpPr>
        <p:spPr>
          <a:xfrm>
            <a:off x="7596021" y="1283733"/>
            <a:ext cx="286947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p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 u, 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C</a:t>
            </a:r>
            <a:r>
              <a:rPr kumimoji="0" lang="en-US" sz="20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p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  C</a:t>
            </a:r>
            <a:r>
              <a:rPr kumimoji="0" lang="en-US" sz="20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u</a:t>
            </a:r>
            <a:endParaRPr lang="en-US" sz="2000" dirty="0">
              <a:sym typeface="Wingdings" panose="05000000000000000000" pitchFamily="2" charset="2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ym typeface="Wingdings" panose="05000000000000000000" pitchFamily="2" charset="2"/>
              </a:rPr>
              <a:t>v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 p, 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C</a:t>
            </a:r>
            <a:r>
              <a:rPr kumimoji="0" lang="en-US" sz="20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v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 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C</a:t>
            </a:r>
            <a:r>
              <a:rPr kumimoji="0" lang="en-US" sz="2000" b="0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p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 (=C</a:t>
            </a:r>
            <a:r>
              <a:rPr kumimoji="0" lang="en-US" sz="20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u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Wingdings" panose="05000000000000000000" pitchFamily="2" charset="2"/>
              </a:rPr>
              <a:t>)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F10EFD-68B3-4312-9A0C-EE4733CF97FD}"/>
              </a:ext>
            </a:extLst>
          </p:cNvPr>
          <p:cNvSpPr txBox="1"/>
          <p:nvPr/>
        </p:nvSpPr>
        <p:spPr>
          <a:xfrm>
            <a:off x="9486580" y="5867943"/>
            <a:ext cx="213514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After sync in P2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9329E-DF86-4A28-ABD3-5C89A3E7C0AD}"/>
              </a:ext>
            </a:extLst>
          </p:cNvPr>
          <p:cNvSpPr txBox="1"/>
          <p:nvPr/>
        </p:nvSpPr>
        <p:spPr>
          <a:xfrm>
            <a:off x="159434" y="5210080"/>
            <a:ext cx="8365802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sym typeface="Helvetica Light"/>
              </a:rPr>
              <a:t>The decision for each move in each process is final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GB" sz="2800" dirty="0">
                <a:latin typeface="+mj-lt"/>
              </a:rPr>
              <a:t>Do not update community membership based on local information during synchronization phase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764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9845-B2B7-4F37-B141-8034FB80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Community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57F9-FF8D-4963-80CF-DE77B8DC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pPr marL="571500" indent="-571500"/>
            <a:r>
              <a:rPr lang="en-GB" dirty="0"/>
              <a:t>There is no bold definition of the term </a:t>
            </a:r>
            <a:r>
              <a:rPr lang="en-GB" i="1" dirty="0">
                <a:solidFill>
                  <a:schemeClr val="accent1"/>
                </a:solidFill>
              </a:rPr>
              <a:t>community</a:t>
            </a:r>
            <a:r>
              <a:rPr lang="en-GB" dirty="0"/>
              <a:t> in the context of network analysis</a:t>
            </a:r>
            <a:endParaRPr lang="en-US" dirty="0">
              <a:solidFill>
                <a:srgbClr val="000000"/>
              </a:solidFill>
              <a:sym typeface="Helvetica Light"/>
            </a:endParaRPr>
          </a:p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Some</a:t>
            </a:r>
            <a:r>
              <a:rPr lang="en-US" dirty="0">
                <a:solidFill>
                  <a:srgbClr val="000000"/>
                </a:solidFill>
                <a:sym typeface="Helvetica Light"/>
              </a:rPr>
              <a:t> networks (graph) divide naturally into </a:t>
            </a:r>
            <a:r>
              <a:rPr lang="en-US" i="1" dirty="0">
                <a:solidFill>
                  <a:schemeClr val="accent1"/>
                </a:solidFill>
                <a:sym typeface="Helvetica Light"/>
              </a:rPr>
              <a:t>groups</a:t>
            </a:r>
            <a:r>
              <a:rPr lang="en-US" dirty="0">
                <a:solidFill>
                  <a:srgbClr val="000000"/>
                </a:solidFill>
                <a:sym typeface="Helvetica Light"/>
              </a:rPr>
              <a:t> of vertices with </a:t>
            </a:r>
            <a:r>
              <a:rPr lang="en-US" dirty="0">
                <a:solidFill>
                  <a:schemeClr val="accent1"/>
                </a:solidFill>
                <a:sym typeface="Helvetica Light"/>
              </a:rPr>
              <a:t>dense</a:t>
            </a:r>
            <a:r>
              <a:rPr lang="en-US" dirty="0">
                <a:solidFill>
                  <a:srgbClr val="000000"/>
                </a:solidFill>
                <a:sym typeface="Helvetica Light"/>
              </a:rPr>
              <a:t> connections internally and </a:t>
            </a:r>
            <a:r>
              <a:rPr lang="en-US" dirty="0">
                <a:solidFill>
                  <a:schemeClr val="accent1"/>
                </a:solidFill>
                <a:sym typeface="Helvetica Light"/>
              </a:rPr>
              <a:t>sparse</a:t>
            </a:r>
            <a:r>
              <a:rPr lang="en-US" dirty="0">
                <a:solidFill>
                  <a:srgbClr val="000000"/>
                </a:solidFill>
                <a:sym typeface="Helvetica Light"/>
              </a:rPr>
              <a:t> connections among the groups</a:t>
            </a:r>
          </a:p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task of finding that group structure is generally known as community detection</a:t>
            </a:r>
          </a:p>
          <a:p>
            <a:pPr marL="0" indent="0" defTabSz="584200" hangingPunc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sym typeface="Helvetica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49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8DBE-2254-44E7-8EAF-A3231DC1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202CD-8953-48C8-B1A9-91745BF02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6" y="1895154"/>
            <a:ext cx="9159585" cy="34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3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D77A-BF3D-472A-BAF4-368FB124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5E6BD-F9E5-43BD-90C5-CB24438C6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/>
            <a:r>
              <a:rPr lang="en-US" b="1" dirty="0"/>
              <a:t>Implementation platform</a:t>
            </a:r>
            <a:r>
              <a:rPr lang="en-US" dirty="0"/>
              <a:t>: Linux</a:t>
            </a:r>
          </a:p>
          <a:p>
            <a:endParaRPr lang="en-US" dirty="0"/>
          </a:p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Language</a:t>
            </a:r>
            <a:r>
              <a:rPr lang="en-US" dirty="0"/>
              <a:t>: C++</a:t>
            </a:r>
          </a:p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Frameworks</a:t>
            </a:r>
            <a:r>
              <a:rPr lang="en-US" dirty="0"/>
              <a:t>: Metis , MPI, OpenMP</a:t>
            </a:r>
          </a:p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5D81-C4C2-46FA-ADB3-2126E9DB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LONI Compute Node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E32D0-6391-40C7-8892-305F1A5D9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Xeon E5-2680v2 processor with 2.8 GHz</a:t>
            </a:r>
          </a:p>
          <a:p>
            <a:pPr lvl="1"/>
            <a:r>
              <a:rPr lang="en-US" dirty="0"/>
              <a:t>Sockets 2, 10 cores per socket</a:t>
            </a:r>
          </a:p>
          <a:p>
            <a:pPr lvl="1"/>
            <a:r>
              <a:rPr lang="en-US" dirty="0"/>
              <a:t>1 thread per core</a:t>
            </a:r>
          </a:p>
          <a:p>
            <a:pPr lvl="1"/>
            <a:r>
              <a:rPr lang="en-US" dirty="0"/>
              <a:t>32 KB L1 cache (latency ~10 cycles) </a:t>
            </a:r>
          </a:p>
          <a:p>
            <a:pPr lvl="1"/>
            <a:r>
              <a:rPr lang="en-US" dirty="0"/>
              <a:t>256 KB L2 cache (latency ~22 cycles)</a:t>
            </a:r>
          </a:p>
          <a:p>
            <a:pPr lvl="1"/>
            <a:r>
              <a:rPr lang="en-US" dirty="0"/>
              <a:t>25 MB L3 cache (latency ~40 cycles)</a:t>
            </a:r>
          </a:p>
          <a:p>
            <a:r>
              <a:rPr lang="en-US" dirty="0"/>
              <a:t>64 GB memory</a:t>
            </a:r>
          </a:p>
          <a:p>
            <a:pPr lvl="1"/>
            <a:r>
              <a:rPr lang="en-US" dirty="0"/>
              <a:t>Latency ~200 cycles</a:t>
            </a:r>
          </a:p>
          <a:p>
            <a:r>
              <a:rPr lang="en-US" dirty="0"/>
              <a:t>56 Gb/sec </a:t>
            </a:r>
            <a:r>
              <a:rPr lang="en-US" dirty="0" err="1"/>
              <a:t>Infiniband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3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F2BC-F5CF-480D-A9C1-4D6F58F7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E88B2-2A9E-4E5E-A0CC-76245C47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accent1"/>
                </a:solidFill>
              </a:rPr>
              <a:t>Quantitative Analysis Metrics</a:t>
            </a:r>
            <a:r>
              <a:rPr lang="en-US" sz="3200" dirty="0"/>
              <a:t>	 </a:t>
            </a:r>
            <a:endParaRPr lang="en-US" dirty="0"/>
          </a:p>
          <a:p>
            <a:pPr lvl="2" indent="0">
              <a:buNone/>
            </a:pPr>
            <a:r>
              <a:rPr lang="en-US" sz="2800" dirty="0">
                <a:sym typeface="Wingdings" pitchFamily="2" charset="2"/>
              </a:rPr>
              <a:t>	Execution Time Reduction</a:t>
            </a:r>
            <a:r>
              <a:rPr lang="en-US" sz="2800" dirty="0"/>
              <a:t> </a:t>
            </a:r>
          </a:p>
          <a:p>
            <a:pPr lvl="1" indent="0">
              <a:buNone/>
            </a:pPr>
            <a:r>
              <a:rPr lang="en-US" sz="2800" dirty="0">
                <a:sym typeface="Wingdings" pitchFamily="2" charset="2"/>
              </a:rPr>
              <a:t>		</a:t>
            </a:r>
            <a:r>
              <a:rPr lang="en-US" sz="2800" dirty="0"/>
              <a:t>Speedup </a:t>
            </a:r>
          </a:p>
          <a:p>
            <a:pPr lvl="1" indent="0">
              <a:buNone/>
            </a:pPr>
            <a:r>
              <a:rPr lang="en-US" sz="2800" dirty="0">
                <a:sym typeface="Wingdings" pitchFamily="2" charset="2"/>
              </a:rPr>
              <a:t>		</a:t>
            </a:r>
            <a:r>
              <a:rPr lang="en-US" sz="2800" dirty="0"/>
              <a:t>Load Balancing</a:t>
            </a:r>
            <a:endParaRPr lang="en-US" sz="3200" dirty="0">
              <a:solidFill>
                <a:schemeClr val="accent1"/>
              </a:solidFill>
            </a:endParaRPr>
          </a:p>
          <a:p>
            <a:pPr lvl="1" indent="0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457200" indent="-4572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accent1"/>
                </a:solidFill>
              </a:rPr>
              <a:t>Quality Analysis Metrics</a:t>
            </a:r>
            <a:endParaRPr lang="en-US" sz="3200" dirty="0"/>
          </a:p>
          <a:p>
            <a:pPr lvl="4" indent="0">
              <a:buNone/>
            </a:pPr>
            <a:r>
              <a:rPr lang="en-US" sz="3200" dirty="0">
                <a:sym typeface="Wingdings" pitchFamily="2" charset="2"/>
              </a:rPr>
              <a:t></a:t>
            </a:r>
            <a:r>
              <a:rPr lang="en-US" sz="2800" dirty="0"/>
              <a:t>Modularity</a:t>
            </a:r>
          </a:p>
          <a:p>
            <a:pPr lvl="4" indent="0">
              <a:buNone/>
            </a:pP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Conductance</a:t>
            </a:r>
          </a:p>
          <a:p>
            <a:pPr lvl="4" indent="0">
              <a:buNone/>
            </a:pP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Convergence MDL </a:t>
            </a:r>
          </a:p>
          <a:p>
            <a:pPr lvl="4" indent="0"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7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8980-2915-4EF7-910F-4902D9BE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667"/>
          </a:xfrm>
        </p:spPr>
        <p:txBody>
          <a:bodyPr/>
          <a:lstStyle/>
          <a:p>
            <a:r>
              <a:rPr lang="en-GB" dirty="0"/>
              <a:t>Reduction of Execution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837ED-4B8C-4299-B697-D2C6B0D8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105" y="1521872"/>
            <a:ext cx="6978208" cy="3671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CEC84A-1F85-4B8B-8045-0ACDC5026B5B}"/>
              </a:ext>
            </a:extLst>
          </p:cNvPr>
          <p:cNvSpPr txBox="1"/>
          <p:nvPr/>
        </p:nvSpPr>
        <p:spPr>
          <a:xfrm>
            <a:off x="1205341" y="5330328"/>
            <a:ext cx="1070263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Orkut</a:t>
            </a: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 network</a:t>
            </a:r>
            <a:r>
              <a:rPr kumimoji="0" lang="en-GB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 single core  processing time 6888 seconds, processing time reduced to 617 seconds for 256 processes</a:t>
            </a:r>
            <a:endParaRPr lang="en-GB" sz="2000" baseline="0" dirty="0">
              <a:latin typeface="+mj-lt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GB" sz="2000" b="0" i="0" u="none" strike="noStrike" cap="none" spc="0" normalizeH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LiveJournal</a:t>
            </a:r>
            <a:r>
              <a:rPr kumimoji="0" lang="en-GB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Helvetica Light"/>
              </a:rPr>
              <a:t> network single core processing time 2041 seconds reduces to 249 seconds for 256 processes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6540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5D8E-7B9F-4A72-B1CE-A3FE04D1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Speedup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E230A-E9B2-44EE-B29C-15F5B1B93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8" y="1407345"/>
            <a:ext cx="7513060" cy="4230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80BF9-F3C9-4A58-A001-B066A4B22BC2}"/>
              </a:ext>
            </a:extLst>
          </p:cNvPr>
          <p:cNvSpPr txBox="1"/>
          <p:nvPr/>
        </p:nvSpPr>
        <p:spPr>
          <a:xfrm>
            <a:off x="1454727" y="5949497"/>
            <a:ext cx="1037012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GB" sz="2000" dirty="0">
                <a:latin typeface="+mj-lt"/>
              </a:rPr>
              <a:t>Speedup gain of  9.5, 8, 11.2 times achieved for </a:t>
            </a:r>
            <a:r>
              <a:rPr lang="en-GB" sz="2000" i="1" dirty="0">
                <a:solidFill>
                  <a:srgbClr val="0070C0"/>
                </a:solidFill>
                <a:latin typeface="+mj-lt"/>
              </a:rPr>
              <a:t>Wiki-</a:t>
            </a:r>
            <a:r>
              <a:rPr lang="en-GB" sz="2000" i="1" dirty="0" err="1">
                <a:solidFill>
                  <a:srgbClr val="0070C0"/>
                </a:solidFill>
                <a:latin typeface="+mj-lt"/>
              </a:rPr>
              <a:t>topcats</a:t>
            </a:r>
            <a:r>
              <a:rPr lang="en-GB" sz="2000" i="1" dirty="0">
                <a:solidFill>
                  <a:srgbClr val="0070C0"/>
                </a:solidFill>
                <a:latin typeface="+mj-lt"/>
              </a:rPr>
              <a:t>, </a:t>
            </a:r>
            <a:r>
              <a:rPr lang="en-GB" sz="2000" i="1" dirty="0" err="1">
                <a:solidFill>
                  <a:srgbClr val="0070C0"/>
                </a:solidFill>
                <a:latin typeface="+mj-lt"/>
              </a:rPr>
              <a:t>LiveJournal</a:t>
            </a:r>
            <a:r>
              <a:rPr lang="en-GB" sz="2000" i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GB" sz="2000" i="1" dirty="0">
                <a:solidFill>
                  <a:schemeClr val="tx1"/>
                </a:solidFill>
                <a:latin typeface="+mj-lt"/>
              </a:rPr>
              <a:t>and</a:t>
            </a:r>
            <a:r>
              <a:rPr lang="en-GB" sz="2000" i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GB" sz="2000" i="1" dirty="0" err="1">
                <a:solidFill>
                  <a:srgbClr val="0070C0"/>
                </a:solidFill>
                <a:latin typeface="+mj-lt"/>
              </a:rPr>
              <a:t>Orkut</a:t>
            </a:r>
            <a:r>
              <a:rPr lang="en-GB" sz="2000" i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GB" sz="2000" i="1" dirty="0">
                <a:solidFill>
                  <a:schemeClr val="tx1"/>
                </a:solidFill>
                <a:latin typeface="+mj-lt"/>
              </a:rPr>
              <a:t>networks respectively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7794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C3DF-694F-4021-BE6E-E98BA1E4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72061-F69E-4111-B2B0-EEDC1CDD1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68196"/>
            <a:ext cx="5949282" cy="3578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5DEAE-5478-49EA-B797-2082D7DCE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949" y="1868196"/>
            <a:ext cx="5528051" cy="35887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B8651-38B1-4970-B440-A296B31E538B}"/>
              </a:ext>
            </a:extLst>
          </p:cNvPr>
          <p:cNvCxnSpPr/>
          <p:nvPr/>
        </p:nvCxnSpPr>
        <p:spPr>
          <a:xfrm>
            <a:off x="6330282" y="1690688"/>
            <a:ext cx="0" cy="37662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E6A277-AA28-4829-A1F2-AF39B9552326}"/>
              </a:ext>
            </a:extLst>
          </p:cNvPr>
          <p:cNvSpPr txBox="1"/>
          <p:nvPr/>
        </p:nvSpPr>
        <p:spPr>
          <a:xfrm>
            <a:off x="1085853" y="5146524"/>
            <a:ext cx="382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Metis </a:t>
            </a:r>
            <a:r>
              <a:rPr lang="en-US" dirty="0" err="1"/>
              <a:t>Partitioner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8AB61-5070-490D-94A8-D5B5AC901E16}"/>
              </a:ext>
            </a:extLst>
          </p:cNvPr>
          <p:cNvSpPr txBox="1"/>
          <p:nvPr/>
        </p:nvSpPr>
        <p:spPr>
          <a:xfrm>
            <a:off x="7467617" y="5129760"/>
            <a:ext cx="382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Metis </a:t>
            </a:r>
            <a:r>
              <a:rPr lang="en-US" dirty="0" err="1"/>
              <a:t>Partitioner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39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B5E0-FEF6-4FCE-AE04-0C38B222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61"/>
            <a:ext cx="10515600" cy="1325563"/>
          </a:xfrm>
        </p:spPr>
        <p:txBody>
          <a:bodyPr/>
          <a:lstStyle/>
          <a:p>
            <a:r>
              <a:rPr lang="en-GB" dirty="0"/>
              <a:t>Convergence MDL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1E32F-2DB7-47FC-A762-2E91E0ABF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6" y="1419219"/>
            <a:ext cx="6719428" cy="3783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EF2B96-B32D-4DA4-800B-C972C9EC991B}"/>
              </a:ext>
            </a:extLst>
          </p:cNvPr>
          <p:cNvSpPr txBox="1"/>
          <p:nvPr/>
        </p:nvSpPr>
        <p:spPr>
          <a:xfrm>
            <a:off x="1454727" y="5155944"/>
            <a:ext cx="1037012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GB" sz="2000" dirty="0">
                <a:latin typeface="+mj-lt"/>
              </a:rPr>
              <a:t>Convergence MDLs for </a:t>
            </a:r>
            <a:r>
              <a:rPr lang="en-GB" sz="2000" dirty="0" err="1">
                <a:solidFill>
                  <a:schemeClr val="accent1"/>
                </a:solidFill>
                <a:latin typeface="+mj-lt"/>
              </a:rPr>
              <a:t>LiveJournal</a:t>
            </a:r>
            <a:r>
              <a:rPr lang="en-GB" sz="2000" dirty="0">
                <a:latin typeface="+mj-lt"/>
              </a:rPr>
              <a:t> network 16.87 and 16.89 for 1 process and 256 processes respectively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GB" sz="2000" dirty="0">
                <a:latin typeface="+mj-lt"/>
              </a:rPr>
              <a:t>For </a:t>
            </a:r>
            <a:r>
              <a:rPr lang="en-GB" sz="2000" dirty="0">
                <a:solidFill>
                  <a:schemeClr val="accent1"/>
                </a:solidFill>
                <a:latin typeface="+mj-lt"/>
              </a:rPr>
              <a:t>Wiki-</a:t>
            </a:r>
            <a:r>
              <a:rPr lang="en-GB" sz="2000" dirty="0" err="1">
                <a:solidFill>
                  <a:schemeClr val="accent1"/>
                </a:solidFill>
                <a:latin typeface="+mj-lt"/>
              </a:rPr>
              <a:t>topcats</a:t>
            </a:r>
            <a:r>
              <a:rPr lang="en-GB" sz="2000" dirty="0">
                <a:latin typeface="+mj-lt"/>
              </a:rPr>
              <a:t>, convergence MDL 15.89 and 16.23 for 1 process and 256 processes respectively with 2% deviation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236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B0A8-F540-4002-9462-ED474C15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Modularity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63C04-2901-4CEC-99E5-89A955A83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98" y="1627839"/>
            <a:ext cx="6398204" cy="3602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9F484-DEA7-4850-BEEF-42C7B9962BFE}"/>
              </a:ext>
            </a:extLst>
          </p:cNvPr>
          <p:cNvSpPr txBox="1"/>
          <p:nvPr/>
        </p:nvSpPr>
        <p:spPr>
          <a:xfrm>
            <a:off x="926087" y="5417584"/>
            <a:ext cx="1037012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GB" sz="2000" dirty="0">
                <a:latin typeface="+mj-lt"/>
              </a:rPr>
              <a:t>Modularity score 0.42 for </a:t>
            </a:r>
            <a:r>
              <a:rPr lang="en-GB" sz="2000" i="1" dirty="0" err="1">
                <a:solidFill>
                  <a:srgbClr val="0070C0"/>
                </a:solidFill>
                <a:latin typeface="+mj-lt"/>
              </a:rPr>
              <a:t>Orkut</a:t>
            </a:r>
            <a:r>
              <a:rPr lang="en-GB" sz="2000" dirty="0">
                <a:latin typeface="+mj-lt"/>
              </a:rPr>
              <a:t> network for both of 1 process and 256 processes executions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2473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15524-5E70-425D-8927-80088A5D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Conductance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4D3D9-9D54-431C-8363-5EB484ADA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02" y="1690688"/>
            <a:ext cx="6416386" cy="361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3A67A4-764D-4ECE-BDFC-A9C082A8CDEA}"/>
              </a:ext>
            </a:extLst>
          </p:cNvPr>
          <p:cNvSpPr txBox="1"/>
          <p:nvPr/>
        </p:nvSpPr>
        <p:spPr>
          <a:xfrm>
            <a:off x="1454727" y="5452708"/>
            <a:ext cx="1037012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GB" sz="2000" dirty="0">
                <a:latin typeface="+mj-lt"/>
              </a:rPr>
              <a:t>Conductance scores for </a:t>
            </a:r>
            <a:r>
              <a:rPr lang="en-GB" sz="2000" i="1" dirty="0" err="1">
                <a:solidFill>
                  <a:srgbClr val="0070C0"/>
                </a:solidFill>
                <a:latin typeface="+mj-lt"/>
              </a:rPr>
              <a:t>Orkut</a:t>
            </a:r>
            <a:r>
              <a:rPr lang="en-GB" sz="2000" dirty="0">
                <a:latin typeface="+mj-lt"/>
              </a:rPr>
              <a:t> network 0.54 and 0.55 for 1 process and 256 processes respectively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GB" sz="2000" dirty="0">
                <a:latin typeface="+mj-lt"/>
              </a:rPr>
              <a:t>Low value of conductance means greater quality of the detected communities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382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5297-7DA5-4A51-8864-1EAF47332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81"/>
            <a:ext cx="10515600" cy="1322997"/>
          </a:xfrm>
        </p:spPr>
        <p:txBody>
          <a:bodyPr/>
          <a:lstStyle/>
          <a:p>
            <a:r>
              <a:rPr lang="en-US" dirty="0"/>
              <a:t>Community Detection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A676AB-8D2D-4FBD-9B82-B5D448FAB4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07" y="1690688"/>
            <a:ext cx="3934146" cy="3934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983AF7-C8E7-4B36-868C-63FB8C58F0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358" y="1606064"/>
            <a:ext cx="4018770" cy="4018770"/>
          </a:xfrm>
          <a:prstGeom prst="rect">
            <a:avLst/>
          </a:prstGeom>
        </p:spPr>
      </p:pic>
      <p:sp>
        <p:nvSpPr>
          <p:cNvPr id="12" name="Right Arrow 13">
            <a:extLst>
              <a:ext uri="{FF2B5EF4-FFF2-40B4-BE49-F238E27FC236}">
                <a16:creationId xmlns:a16="http://schemas.microsoft.com/office/drawing/2014/main" id="{D22292BC-5EFD-4E3A-B532-E50D7D0BEF2F}"/>
              </a:ext>
            </a:extLst>
          </p:cNvPr>
          <p:cNvSpPr/>
          <p:nvPr/>
        </p:nvSpPr>
        <p:spPr>
          <a:xfrm>
            <a:off x="5285350" y="3288475"/>
            <a:ext cx="1764572" cy="653143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3174B-418A-483C-AB70-664A8607ED5C}"/>
              </a:ext>
            </a:extLst>
          </p:cNvPr>
          <p:cNvSpPr txBox="1"/>
          <p:nvPr/>
        </p:nvSpPr>
        <p:spPr>
          <a:xfrm>
            <a:off x="313509" y="5983125"/>
            <a:ext cx="113908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American College football: network of American football games between Division IA colleges during regular season Fall 2000, M. Girvan and M. E. J. Newman, </a:t>
            </a:r>
            <a:r>
              <a:rPr lang="en-US" sz="1400" i="1" dirty="0">
                <a:latin typeface="Consolas" panose="020B0609020204030204" pitchFamily="49" charset="0"/>
              </a:rPr>
              <a:t>Proc. Natl. Acad. Sci. USA</a:t>
            </a:r>
            <a:r>
              <a:rPr lang="en-US" sz="1400" dirty="0">
                <a:latin typeface="Consolas" panose="020B0609020204030204" pitchFamily="49" charset="0"/>
              </a:rPr>
              <a:t> </a:t>
            </a:r>
            <a:r>
              <a:rPr lang="en-US" sz="1400" b="1" dirty="0">
                <a:latin typeface="Consolas" panose="020B0609020204030204" pitchFamily="49" charset="0"/>
              </a:rPr>
              <a:t>99</a:t>
            </a:r>
            <a:r>
              <a:rPr lang="en-US" sz="1400" dirty="0">
                <a:latin typeface="Consolas" panose="020B0609020204030204" pitchFamily="49" charset="0"/>
              </a:rPr>
              <a:t>, 7821-7826 (2002)</a:t>
            </a:r>
          </a:p>
        </p:txBody>
      </p:sp>
    </p:spTree>
    <p:extLst>
      <p:ext uri="{BB962C8B-B14F-4D97-AF65-F5344CB8AC3E}">
        <p14:creationId xmlns:p14="http://schemas.microsoft.com/office/powerpoint/2010/main" val="3459470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F9721-94EF-4CA5-A060-BF693A00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Execution </a:t>
            </a:r>
            <a:r>
              <a:rPr lang="en-US" sz="4000"/>
              <a:t>On LONI and Cori </a:t>
            </a:r>
            <a:r>
              <a:rPr lang="en-US" sz="4000" dirty="0"/>
              <a:t>(</a:t>
            </a:r>
            <a:r>
              <a:rPr lang="en-US" sz="4000" dirty="0" err="1"/>
              <a:t>knl</a:t>
            </a:r>
            <a:r>
              <a:rPr lang="en-US" sz="4000" dirty="0"/>
              <a:t>, </a:t>
            </a:r>
            <a:r>
              <a:rPr lang="en-US" sz="4000" dirty="0" err="1"/>
              <a:t>haswell</a:t>
            </a:r>
            <a:r>
              <a:rPr lang="en-US" sz="4000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E4A0B9-5C97-47B8-AD60-2B5CA1F6C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4 MPI processes, 10 threads for each process, </a:t>
            </a:r>
            <a:r>
              <a:rPr lang="en-US" sz="2000" dirty="0" err="1"/>
              <a:t>youtube</a:t>
            </a:r>
            <a:r>
              <a:rPr lang="en-US" sz="2000" dirty="0"/>
              <a:t> social network dataset with 1.1 million vertices and 3 million edges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43D1269-3283-4ED6-8642-EAD364932BBE}"/>
              </a:ext>
            </a:extLst>
          </p:cNvPr>
          <p:cNvGraphicFramePr>
            <a:graphicFrameLocks/>
          </p:cNvGraphicFramePr>
          <p:nvPr/>
        </p:nvGraphicFramePr>
        <p:xfrm>
          <a:off x="835154" y="2835317"/>
          <a:ext cx="10515596" cy="3039057"/>
        </p:xfrm>
        <a:graphic>
          <a:graphicData uri="http://schemas.openxmlformats.org/drawingml/2006/table">
            <a:tbl>
              <a:tblPr firstRow="1" firstCol="1" bandRow="1"/>
              <a:tblGrid>
                <a:gridCol w="3797339">
                  <a:extLst>
                    <a:ext uri="{9D8B030D-6E8A-4147-A177-3AD203B41FA5}">
                      <a16:colId xmlns:a16="http://schemas.microsoft.com/office/drawing/2014/main" val="985045206"/>
                    </a:ext>
                  </a:extLst>
                </a:gridCol>
                <a:gridCol w="1907161">
                  <a:extLst>
                    <a:ext uri="{9D8B030D-6E8A-4147-A177-3AD203B41FA5}">
                      <a16:colId xmlns:a16="http://schemas.microsoft.com/office/drawing/2014/main" val="1702347543"/>
                    </a:ext>
                  </a:extLst>
                </a:gridCol>
                <a:gridCol w="2350172">
                  <a:extLst>
                    <a:ext uri="{9D8B030D-6E8A-4147-A177-3AD203B41FA5}">
                      <a16:colId xmlns:a16="http://schemas.microsoft.com/office/drawing/2014/main" val="2971650190"/>
                    </a:ext>
                  </a:extLst>
                </a:gridCol>
                <a:gridCol w="2460924">
                  <a:extLst>
                    <a:ext uri="{9D8B030D-6E8A-4147-A177-3AD203B41FA5}">
                      <a16:colId xmlns:a16="http://schemas.microsoft.com/office/drawing/2014/main" val="3762670010"/>
                    </a:ext>
                  </a:extLst>
                </a:gridCol>
              </a:tblGrid>
              <a:tr h="941545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LONI (sec)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Cori (haswell) (sec)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Cori (knl) (sec)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82934"/>
                  </a:ext>
                </a:extLst>
              </a:tr>
              <a:tr h="52437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PageRank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4.6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6.9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34.14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744556"/>
                  </a:ext>
                </a:extLst>
              </a:tr>
              <a:tr h="52437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CommunityOptimization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123.74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209.81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1049.57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25311"/>
                  </a:ext>
                </a:extLst>
              </a:tr>
              <a:tr h="52437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Convert2SuperNodes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23.66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39.32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187.50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56787"/>
                  </a:ext>
                </a:extLst>
              </a:tr>
              <a:tr h="52437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updateMembership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8.22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12.29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54.04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484" marR="159484" marT="2215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47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140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375" dirty="0"/>
              <a:t>Appendix</a:t>
            </a:r>
            <a:endParaRPr lang="en-US" sz="3375" dirty="0"/>
          </a:p>
        </p:txBody>
      </p:sp>
      <p:sp>
        <p:nvSpPr>
          <p:cNvPr id="4" name="TextBox 3"/>
          <p:cNvSpPr txBox="1"/>
          <p:nvPr/>
        </p:nvSpPr>
        <p:spPr>
          <a:xfrm>
            <a:off x="2718029" y="2196223"/>
            <a:ext cx="6805953" cy="3188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401822" indent="-401822" defTabSz="410751" hangingPunct="0">
              <a:buFont typeface="Wingdings" pitchFamily="2" charset="2"/>
              <a:buChar char="ü"/>
            </a:pPr>
            <a:r>
              <a:rPr lang="en-GB" sz="2250" dirty="0">
                <a:solidFill>
                  <a:srgbClr val="000000"/>
                </a:solidFill>
                <a:latin typeface="+mj-lt"/>
                <a:sym typeface="Helvetica Light"/>
              </a:rPr>
              <a:t>Derivation of the </a:t>
            </a:r>
            <a:r>
              <a:rPr lang="en-GB" sz="2250" dirty="0" err="1">
                <a:solidFill>
                  <a:srgbClr val="000000"/>
                </a:solidFill>
                <a:latin typeface="+mj-lt"/>
                <a:sym typeface="Helvetica Light"/>
              </a:rPr>
              <a:t>MapEquation</a:t>
            </a:r>
            <a:endParaRPr lang="en-GB" sz="2250" dirty="0">
              <a:solidFill>
                <a:srgbClr val="000000"/>
              </a:solidFill>
              <a:latin typeface="+mj-lt"/>
              <a:sym typeface="Helvetica Light"/>
            </a:endParaRPr>
          </a:p>
          <a:p>
            <a:pPr marL="401822" indent="-401822" defTabSz="410751" hangingPunct="0">
              <a:buFont typeface="Wingdings" pitchFamily="2" charset="2"/>
              <a:buChar char="ü"/>
            </a:pPr>
            <a:endParaRPr lang="en-GB" sz="2250" dirty="0">
              <a:solidFill>
                <a:srgbClr val="000000"/>
              </a:solidFill>
              <a:latin typeface="+mj-lt"/>
              <a:sym typeface="Helvetica Light"/>
            </a:endParaRPr>
          </a:p>
          <a:p>
            <a:pPr marL="401822" indent="-401822">
              <a:buFont typeface="Wingdings" pitchFamily="2" charset="2"/>
              <a:buChar char="ü"/>
            </a:pPr>
            <a:r>
              <a:rPr lang="en-GB" sz="2250" dirty="0">
                <a:latin typeface="+mj-lt"/>
              </a:rPr>
              <a:t>CSR network format</a:t>
            </a:r>
          </a:p>
          <a:p>
            <a:pPr marL="401822" indent="-401822">
              <a:buFont typeface="Wingdings" pitchFamily="2" charset="2"/>
              <a:buChar char="ü"/>
            </a:pPr>
            <a:endParaRPr lang="en-GB" sz="2250" dirty="0">
              <a:solidFill>
                <a:srgbClr val="000000"/>
              </a:solidFill>
              <a:latin typeface="+mj-lt"/>
              <a:sym typeface="Helvetica Light"/>
            </a:endParaRPr>
          </a:p>
          <a:p>
            <a:pPr marL="401822" indent="-401822" defTabSz="410751" hangingPunct="0">
              <a:buFont typeface="Wingdings" pitchFamily="2" charset="2"/>
              <a:buChar char="ü"/>
            </a:pPr>
            <a:r>
              <a:rPr lang="en-GB" sz="2250" dirty="0" err="1">
                <a:latin typeface="+mj-lt"/>
              </a:rPr>
              <a:t>Shanon's</a:t>
            </a:r>
            <a:r>
              <a:rPr lang="en-GB" sz="2250" dirty="0">
                <a:latin typeface="+mj-lt"/>
              </a:rPr>
              <a:t> Minimum Entropy Theorem</a:t>
            </a:r>
          </a:p>
          <a:p>
            <a:pPr marL="401822" indent="-401822" defTabSz="410751" hangingPunct="0">
              <a:buFont typeface="Wingdings" pitchFamily="2" charset="2"/>
              <a:buChar char="ü"/>
            </a:pPr>
            <a:endParaRPr lang="en-GB" sz="2250" dirty="0">
              <a:latin typeface="+mj-lt"/>
            </a:endParaRPr>
          </a:p>
          <a:p>
            <a:pPr marL="401822" indent="-401822" defTabSz="410751" hangingPunct="0">
              <a:buFont typeface="Wingdings" pitchFamily="2" charset="2"/>
              <a:buChar char="ü"/>
            </a:pPr>
            <a:r>
              <a:rPr lang="en-GB" sz="2250" dirty="0">
                <a:latin typeface="+mj-lt"/>
              </a:rPr>
              <a:t>Modularity</a:t>
            </a:r>
          </a:p>
          <a:p>
            <a:pPr marL="401822" indent="-401822" defTabSz="410751" hangingPunct="0">
              <a:buFont typeface="Wingdings" pitchFamily="2" charset="2"/>
              <a:buChar char="ü"/>
            </a:pPr>
            <a:endParaRPr lang="en-GB" sz="2250" dirty="0">
              <a:latin typeface="+mj-lt"/>
            </a:endParaRPr>
          </a:p>
          <a:p>
            <a:pPr marL="401822" indent="-401822" defTabSz="410751" hangingPunct="0">
              <a:buFont typeface="Wingdings" pitchFamily="2" charset="2"/>
              <a:buChar char="ü"/>
            </a:pPr>
            <a:r>
              <a:rPr lang="en-GB" sz="2250" dirty="0">
                <a:latin typeface="+mj-lt"/>
              </a:rPr>
              <a:t>Conductance</a:t>
            </a:r>
          </a:p>
        </p:txBody>
      </p:sp>
    </p:spTree>
    <p:extLst>
      <p:ext uri="{BB962C8B-B14F-4D97-AF65-F5344CB8AC3E}">
        <p14:creationId xmlns:p14="http://schemas.microsoft.com/office/powerpoint/2010/main" val="347842715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051887" y="6563320"/>
            <a:ext cx="169736" cy="2678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56" name="Exploitable bugs"/>
          <p:cNvSpPr txBox="1"/>
          <p:nvPr/>
        </p:nvSpPr>
        <p:spPr>
          <a:xfrm>
            <a:off x="2850058" y="1522068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pPr marL="0" indent="0">
              <a:buNone/>
            </a:pPr>
            <a:endParaRPr sz="2109" dirty="0"/>
          </a:p>
        </p:txBody>
      </p:sp>
      <p:sp>
        <p:nvSpPr>
          <p:cNvPr id="165" name="Each category is enumerated with a CWE number"/>
          <p:cNvSpPr txBox="1"/>
          <p:nvPr/>
        </p:nvSpPr>
        <p:spPr>
          <a:xfrm>
            <a:off x="2850059" y="2023659"/>
            <a:ext cx="445956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endParaRPr sz="2109" dirty="0"/>
          </a:p>
        </p:txBody>
      </p:sp>
      <p:sp>
        <p:nvSpPr>
          <p:cNvPr id="24" name="Why study clones?"/>
          <p:cNvSpPr txBox="1">
            <a:spLocks noGrp="1"/>
          </p:cNvSpPr>
          <p:nvPr>
            <p:ph type="title"/>
          </p:nvPr>
        </p:nvSpPr>
        <p:spPr>
          <a:xfrm>
            <a:off x="2193727" y="186408"/>
            <a:ext cx="7804547" cy="10679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375" dirty="0"/>
              <a:t>Comparison With Existing Works</a:t>
            </a:r>
            <a:endParaRPr sz="3375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08489" y="1361316"/>
          <a:ext cx="8212066" cy="51067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5833">
                  <a:extLst>
                    <a:ext uri="{9D8B030D-6E8A-4147-A177-3AD203B41FA5}">
                      <a16:colId xmlns:a16="http://schemas.microsoft.com/office/drawing/2014/main" val="3226217771"/>
                    </a:ext>
                  </a:extLst>
                </a:gridCol>
                <a:gridCol w="2130931">
                  <a:extLst>
                    <a:ext uri="{9D8B030D-6E8A-4147-A177-3AD203B41FA5}">
                      <a16:colId xmlns:a16="http://schemas.microsoft.com/office/drawing/2014/main" val="1274972834"/>
                    </a:ext>
                  </a:extLst>
                </a:gridCol>
                <a:gridCol w="2302651">
                  <a:extLst>
                    <a:ext uri="{9D8B030D-6E8A-4147-A177-3AD203B41FA5}">
                      <a16:colId xmlns:a16="http://schemas.microsoft.com/office/drawing/2014/main" val="728905954"/>
                    </a:ext>
                  </a:extLst>
                </a:gridCol>
                <a:gridCol w="2302651">
                  <a:extLst>
                    <a:ext uri="{9D8B030D-6E8A-4147-A177-3AD203B41FA5}">
                      <a16:colId xmlns:a16="http://schemas.microsoft.com/office/drawing/2014/main" val="4157342275"/>
                    </a:ext>
                  </a:extLst>
                </a:gridCol>
              </a:tblGrid>
              <a:tr h="777596"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latin typeface="Calibri" pitchFamily="34" charset="0"/>
                        </a:rPr>
                        <a:t>Work</a:t>
                      </a:r>
                      <a:r>
                        <a:rPr lang="en-US" sz="1500" b="1" baseline="0" dirty="0">
                          <a:latin typeface="Calibri" pitchFamily="34" charset="0"/>
                        </a:rPr>
                        <a:t> Name</a:t>
                      </a:r>
                      <a:endParaRPr lang="en-US" sz="1500" b="1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baseline="0" dirty="0">
                          <a:latin typeface="Calibri" pitchFamily="34" charset="0"/>
                        </a:rPr>
                        <a:t>Type</a:t>
                      </a:r>
                      <a:endParaRPr lang="en-US" sz="1500" b="1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latin typeface="Calibri" pitchFamily="34" charset="0"/>
                        </a:rPr>
                        <a:t>Strength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latin typeface="Calibri" pitchFamily="34" charset="0"/>
                        </a:rPr>
                        <a:t>Weakness</a:t>
                      </a:r>
                      <a:r>
                        <a:rPr lang="en-US" sz="1500" dirty="0">
                          <a:latin typeface="Calibri" pitchFamily="34" charset="0"/>
                        </a:rPr>
                        <a:t> 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338471031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alibri" pitchFamily="34" charset="0"/>
                        </a:rPr>
                        <a:t>Infomap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alibri" pitchFamily="34" charset="0"/>
                        </a:rPr>
                        <a:t>Sequential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alibri" pitchFamily="34" charset="0"/>
                        </a:rPr>
                        <a:t>- Highly accurate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500" dirty="0">
                          <a:latin typeface="Calibri" pitchFamily="34" charset="0"/>
                        </a:rPr>
                        <a:t>- High</a:t>
                      </a:r>
                      <a:r>
                        <a:rPr lang="en-US" sz="1500" baseline="0" dirty="0">
                          <a:latin typeface="Calibri" pitchFamily="34" charset="0"/>
                        </a:rPr>
                        <a:t> computation time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82011887"/>
                  </a:ext>
                </a:extLst>
              </a:tr>
              <a:tr h="1007269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alibri" pitchFamily="34" charset="0"/>
                        </a:rPr>
                        <a:t>RelaxMap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alibri" pitchFamily="34" charset="0"/>
                        </a:rPr>
                        <a:t>Shared-memory based parallel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alibri" pitchFamily="34" charset="0"/>
                        </a:rPr>
                        <a:t>- As</a:t>
                      </a:r>
                      <a:r>
                        <a:rPr lang="en-US" sz="1500" baseline="0" dirty="0">
                          <a:latin typeface="Calibri" pitchFamily="34" charset="0"/>
                        </a:rPr>
                        <a:t> accurate as Infomap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alibri" pitchFamily="34" charset="0"/>
                        </a:rPr>
                        <a:t>- Parallelism</a:t>
                      </a:r>
                      <a:r>
                        <a:rPr lang="en-US" sz="1500" baseline="0" dirty="0">
                          <a:latin typeface="Calibri" pitchFamily="34" charset="0"/>
                        </a:rPr>
                        <a:t> and scalability limited by number of processing core in a single machine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284031906"/>
                  </a:ext>
                </a:extLst>
              </a:tr>
              <a:tr h="1007269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alibri" pitchFamily="34" charset="0"/>
                        </a:rPr>
                        <a:t>GossipMap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alibri" pitchFamily="34" charset="0"/>
                        </a:rPr>
                        <a:t>Asynchronous-distributed</a:t>
                      </a:r>
                      <a:r>
                        <a:rPr lang="en-US" sz="1500" baseline="0" dirty="0">
                          <a:latin typeface="Calibri" pitchFamily="34" charset="0"/>
                        </a:rPr>
                        <a:t> memory parallelism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alibri" pitchFamily="34" charset="0"/>
                        </a:rPr>
                        <a:t>- Parallel</a:t>
                      </a:r>
                      <a:r>
                        <a:rPr lang="en-US" sz="1500" baseline="0" dirty="0">
                          <a:latin typeface="Calibri" pitchFamily="34" charset="0"/>
                        </a:rPr>
                        <a:t> a</a:t>
                      </a:r>
                      <a:r>
                        <a:rPr lang="en-US" sz="1500" dirty="0">
                          <a:latin typeface="Calibri" pitchFamily="34" charset="0"/>
                        </a:rPr>
                        <a:t>ccuracy</a:t>
                      </a:r>
                      <a:r>
                        <a:rPr lang="en-US" sz="1500" baseline="0" dirty="0">
                          <a:latin typeface="Calibri" pitchFamily="34" charset="0"/>
                        </a:rPr>
                        <a:t> close to Infomap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alibri" pitchFamily="34" charset="0"/>
                        </a:rPr>
                        <a:t>- Distributed</a:t>
                      </a:r>
                      <a:r>
                        <a:rPr lang="en-US" sz="1500" baseline="0" dirty="0">
                          <a:latin typeface="Calibri" pitchFamily="34" charset="0"/>
                        </a:rPr>
                        <a:t> parallelism up to 128 processes</a:t>
                      </a:r>
                      <a:endParaRPr lang="en-US" sz="1500" dirty="0">
                        <a:latin typeface="Calibri" pitchFamily="34" charset="0"/>
                      </a:endParaRPr>
                    </a:p>
                    <a:p>
                      <a:pPr algn="l"/>
                      <a:endParaRPr lang="en-US" sz="1500" dirty="0">
                        <a:latin typeface="Calibri" pitchFamily="34" charset="0"/>
                      </a:endParaRPr>
                    </a:p>
                    <a:p>
                      <a:pPr algn="l"/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966177671"/>
                  </a:ext>
                </a:extLst>
              </a:tr>
              <a:tr h="1007269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alibri" pitchFamily="34" charset="0"/>
                        </a:rPr>
                        <a:t>Distributed</a:t>
                      </a:r>
                      <a:r>
                        <a:rPr lang="en-US" sz="1500" baseline="0" dirty="0">
                          <a:latin typeface="Calibri" pitchFamily="34" charset="0"/>
                        </a:rPr>
                        <a:t> Infomap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alibri" pitchFamily="34" charset="0"/>
                        </a:rPr>
                        <a:t>Synchronous distributed memory parallelism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500" dirty="0">
                          <a:latin typeface="Calibri" pitchFamily="34" charset="0"/>
                        </a:rPr>
                        <a:t>Accurate</a:t>
                      </a:r>
                      <a:r>
                        <a:rPr lang="en-US" sz="1500" baseline="0" dirty="0">
                          <a:latin typeface="Calibri" pitchFamily="34" charset="0"/>
                        </a:rPr>
                        <a:t> as RelaxMap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US" sz="1500" baseline="0" dirty="0">
                        <a:latin typeface="Calibri" pitchFamily="34" charset="0"/>
                      </a:endParaRPr>
                    </a:p>
                    <a:p>
                      <a:pPr algn="l"/>
                      <a:r>
                        <a:rPr lang="en-US" sz="1500" dirty="0">
                          <a:latin typeface="Calibri" pitchFamily="34" charset="0"/>
                        </a:rPr>
                        <a:t>- Distributed</a:t>
                      </a:r>
                      <a:r>
                        <a:rPr lang="en-US" sz="1500" baseline="0" dirty="0">
                          <a:latin typeface="Calibri" pitchFamily="34" charset="0"/>
                        </a:rPr>
                        <a:t> Parallelism up to 512 processes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>
                          <a:latin typeface="Calibri" pitchFamily="34" charset="0"/>
                        </a:rPr>
                        <a:t>-</a:t>
                      </a:r>
                      <a:r>
                        <a:rPr lang="en-GB" sz="1500" baseline="0" dirty="0">
                          <a:latin typeface="Calibri" pitchFamily="34" charset="0"/>
                        </a:rPr>
                        <a:t> Moderate Speedup gain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2721980945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algn="l"/>
                      <a:r>
                        <a:rPr lang="en-GB" sz="1500" dirty="0">
                          <a:latin typeface="Calibri" pitchFamily="34" charset="0"/>
                        </a:rPr>
                        <a:t>Hybrid</a:t>
                      </a:r>
                      <a:r>
                        <a:rPr lang="en-GB" sz="1500" baseline="0" dirty="0">
                          <a:latin typeface="Calibri" pitchFamily="34" charset="0"/>
                        </a:rPr>
                        <a:t> </a:t>
                      </a:r>
                      <a:r>
                        <a:rPr lang="en-GB" sz="1500" baseline="0" dirty="0" err="1">
                          <a:latin typeface="Calibri" pitchFamily="34" charset="0"/>
                        </a:rPr>
                        <a:t>Infomap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>
                          <a:latin typeface="Calibri" pitchFamily="34" charset="0"/>
                        </a:rPr>
                        <a:t>Synchronous distributed + shared</a:t>
                      </a:r>
                      <a:r>
                        <a:rPr lang="en-GB" sz="1500" baseline="0" dirty="0">
                          <a:latin typeface="Calibri" pitchFamily="34" charset="0"/>
                        </a:rPr>
                        <a:t> memory parallelism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1500" dirty="0">
                          <a:latin typeface="Calibri" pitchFamily="34" charset="0"/>
                        </a:rPr>
                        <a:t>Accurate</a:t>
                      </a:r>
                      <a:r>
                        <a:rPr lang="en-GB" sz="1500" baseline="0" dirty="0">
                          <a:latin typeface="Calibri" pitchFamily="34" charset="0"/>
                        </a:rPr>
                        <a:t> as </a:t>
                      </a:r>
                      <a:r>
                        <a:rPr lang="en-GB" sz="1500" baseline="0" dirty="0" err="1">
                          <a:latin typeface="Calibri" pitchFamily="34" charset="0"/>
                        </a:rPr>
                        <a:t>Relaxmap</a:t>
                      </a:r>
                      <a:endParaRPr lang="en-GB" sz="1500" baseline="0" dirty="0">
                        <a:latin typeface="Calibri" pitchFamily="34" charset="0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en-GB" sz="1500" baseline="0" dirty="0">
                        <a:latin typeface="Calibri" pitchFamily="34" charset="0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GB" sz="1500" baseline="0" dirty="0">
                          <a:latin typeface="Calibri" pitchFamily="34" charset="0"/>
                        </a:rPr>
                        <a:t>High speedup gain</a:t>
                      </a:r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latin typeface="Calibri" pitchFamily="34" charset="0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27478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3727" y="229875"/>
            <a:ext cx="7804547" cy="743716"/>
          </a:xfrm>
        </p:spPr>
        <p:txBody>
          <a:bodyPr>
            <a:normAutofit/>
          </a:bodyPr>
          <a:lstStyle/>
          <a:p>
            <a:r>
              <a:rPr lang="en-GB" sz="3375" dirty="0" err="1"/>
              <a:t>MapEquation</a:t>
            </a:r>
            <a:endParaRPr lang="en-US" sz="337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50637" y="1366978"/>
                <a:ext cx="4967002" cy="11352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531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𝐿</m:t>
                      </m:r>
                      <m:d>
                        <m:dPr>
                          <m:ctrlPr>
                            <a:rPr lang="en-GB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2531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𝑀</m:t>
                          </m:r>
                        </m:e>
                      </m:d>
                      <m:r>
                        <a:rPr lang="en-GB" sz="2531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=</m:t>
                      </m:r>
                      <m:r>
                        <a:rPr lang="en-GB" sz="2531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𝑞</m:t>
                      </m:r>
                      <m:r>
                        <a:rPr lang="en-GB" sz="2531" i="1" baseline="-25000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↷</m:t>
                      </m:r>
                      <m:r>
                        <a:rPr lang="en-GB" sz="2531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𝐻</m:t>
                      </m:r>
                      <m:d>
                        <m:dPr>
                          <m:ctrlPr>
                            <a:rPr lang="en-GB" sz="253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2531" i="1">
                              <a:solidFill>
                                <a:srgbClr val="FF0000"/>
                              </a:solidFill>
                              <a:latin typeface="Cambria Math"/>
                              <a:sym typeface="Helvetica Light"/>
                            </a:rPr>
                            <m:t>𝑄</m:t>
                          </m:r>
                        </m:e>
                      </m:d>
                      <m:r>
                        <a:rPr lang="en-GB" sz="2531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=1</m:t>
                          </m:r>
                        </m:sub>
                        <m:sup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𝑚</m:t>
                          </m:r>
                        </m:sup>
                        <m:e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𝑝</m:t>
                          </m:r>
                          <m:r>
                            <a:rPr lang="en-GB" sz="2531" i="1" baseline="30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2531" i="1" baseline="-25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↻</m:t>
                          </m:r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𝐻</m:t>
                          </m:r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(</m:t>
                          </m:r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𝑃𝑖</m:t>
                          </m:r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637" y="1366978"/>
                <a:ext cx="4967002" cy="1135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690474" y="3007169"/>
            <a:ext cx="6916171" cy="137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401822" indent="-401822" defTabSz="410751" hangingPunct="0">
              <a:buFont typeface="Arial" pitchFamily="34" charset="0"/>
              <a:buChar char="•"/>
            </a:pPr>
            <a:r>
              <a:rPr lang="en-GB" sz="1687" dirty="0">
                <a:solidFill>
                  <a:srgbClr val="000000"/>
                </a:solidFill>
                <a:latin typeface="+mj-lt"/>
                <a:sym typeface="Helvetica Light"/>
              </a:rPr>
              <a:t>The first term of the equation (in red) gives the average number of bits necessary to describe movement between modules</a:t>
            </a:r>
          </a:p>
          <a:p>
            <a:pPr marL="401822" indent="-401822" defTabSz="410751" hangingPunct="0">
              <a:buFont typeface="Arial" pitchFamily="34" charset="0"/>
              <a:buChar char="•"/>
            </a:pPr>
            <a:endParaRPr lang="en-GB" sz="1687" dirty="0">
              <a:latin typeface="+mj-lt"/>
            </a:endParaRPr>
          </a:p>
          <a:p>
            <a:pPr marL="401822" indent="-401822" defTabSz="410751" hangingPunct="0">
              <a:buFont typeface="Arial" pitchFamily="34" charset="0"/>
              <a:buChar char="•"/>
            </a:pPr>
            <a:r>
              <a:rPr lang="en-GB" sz="1687" dirty="0">
                <a:solidFill>
                  <a:srgbClr val="000000"/>
                </a:solidFill>
                <a:latin typeface="+mj-lt"/>
                <a:sym typeface="Helvetica Light"/>
              </a:rPr>
              <a:t>The second term (in blue) gives the average number of bits necessary to describe movement within modules</a:t>
            </a:r>
            <a:endParaRPr lang="en-US" sz="1687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086077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074369"/>
          </a:xfrm>
        </p:spPr>
        <p:txBody>
          <a:bodyPr>
            <a:normAutofit/>
          </a:bodyPr>
          <a:lstStyle/>
          <a:p>
            <a:r>
              <a:rPr lang="en-GB" sz="3375" dirty="0"/>
              <a:t>The </a:t>
            </a:r>
            <a:r>
              <a:rPr lang="en-GB" sz="3375" dirty="0" err="1"/>
              <a:t>MapEquation</a:t>
            </a:r>
            <a:endParaRPr lang="en-US" sz="337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45" y="3713776"/>
            <a:ext cx="227438" cy="288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57" y="4181280"/>
            <a:ext cx="556248" cy="2824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7180" y="3207870"/>
            <a:ext cx="5607392" cy="288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1406" dirty="0">
                <a:solidFill>
                  <a:srgbClr val="000000"/>
                </a:solidFill>
                <a:latin typeface="+mj-lt"/>
                <a:sym typeface="Helvetica Light"/>
              </a:rPr>
              <a:t>--- Sum of exit probability of the random walker for each module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36677" y="3689392"/>
            <a:ext cx="5607392" cy="288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1406" dirty="0">
                <a:solidFill>
                  <a:srgbClr val="000000"/>
                </a:solidFill>
                <a:latin typeface="+mj-lt"/>
                <a:sym typeface="Helvetica Light"/>
              </a:rPr>
              <a:t>--- Probability distribution of the module entering rate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6678" y="4153282"/>
            <a:ext cx="6201652" cy="288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1406" dirty="0">
                <a:latin typeface="+mj-lt"/>
              </a:rPr>
              <a:t>--- Average code length for the movement between modules (inter-module entropy)</a:t>
            </a:r>
            <a:endParaRPr lang="en-US" sz="1406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9442" y="4652865"/>
            <a:ext cx="5607392" cy="288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1406" dirty="0">
                <a:solidFill>
                  <a:srgbClr val="000000"/>
                </a:solidFill>
                <a:latin typeface="+mj-lt"/>
                <a:sym typeface="Helvetica Light"/>
              </a:rPr>
              <a:t>--- Stay probability of the random walker within a module 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32095" y="5166718"/>
            <a:ext cx="5607392" cy="288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1406" dirty="0">
                <a:solidFill>
                  <a:srgbClr val="000000"/>
                </a:solidFill>
                <a:latin typeface="+mj-lt"/>
                <a:sym typeface="Helvetica Light"/>
              </a:rPr>
              <a:t>--- Probability distribution of the code of module 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28535" y="5691455"/>
            <a:ext cx="6347566" cy="288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1406" dirty="0">
                <a:solidFill>
                  <a:srgbClr val="000000"/>
                </a:solidFill>
                <a:latin typeface="+mj-lt"/>
                <a:sym typeface="Helvetica Light"/>
              </a:rPr>
              <a:t>--- Average code length of the random walk within the module (intra-module 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0637" y="1789485"/>
                <a:ext cx="4967002" cy="11352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531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𝐿</m:t>
                      </m:r>
                      <m:d>
                        <m:dPr>
                          <m:ctrlPr>
                            <a:rPr lang="en-GB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2531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𝑀</m:t>
                          </m:r>
                        </m:e>
                      </m:d>
                      <m:r>
                        <a:rPr lang="en-GB" sz="2531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=</m:t>
                      </m:r>
                      <m:r>
                        <a:rPr lang="en-GB" sz="2531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𝑞</m:t>
                      </m:r>
                      <m:r>
                        <a:rPr lang="en-GB" sz="2531" i="1" baseline="-25000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↷</m:t>
                      </m:r>
                      <m:r>
                        <a:rPr lang="en-GB" sz="2531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𝐻</m:t>
                      </m:r>
                      <m:d>
                        <m:dPr>
                          <m:ctrlPr>
                            <a:rPr lang="en-GB" sz="253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2531" i="1">
                              <a:solidFill>
                                <a:srgbClr val="FF0000"/>
                              </a:solidFill>
                              <a:latin typeface="Cambria Math"/>
                              <a:sym typeface="Helvetica Light"/>
                            </a:rPr>
                            <m:t>𝑄</m:t>
                          </m:r>
                        </m:e>
                      </m:d>
                      <m:r>
                        <a:rPr lang="en-GB" sz="2531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=1</m:t>
                          </m:r>
                        </m:sub>
                        <m:sup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𝑚</m:t>
                          </m:r>
                        </m:sup>
                        <m:e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𝑝</m:t>
                          </m:r>
                          <m:r>
                            <a:rPr lang="en-GB" sz="2531" i="1" baseline="30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2531" i="1" baseline="-25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↻</m:t>
                          </m:r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𝐻</m:t>
                          </m:r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(</m:t>
                          </m:r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𝑃𝑖</m:t>
                          </m:r>
                          <m:r>
                            <a:rPr lang="en-GB" sz="253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637" y="1789485"/>
                <a:ext cx="4967002" cy="11352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056833" y="3198189"/>
            <a:ext cx="562405" cy="375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GB" sz="1969" i="1" dirty="0">
                <a:solidFill>
                  <a:srgbClr val="000000"/>
                </a:solidFill>
                <a:sym typeface="Helvetica Light"/>
              </a:rPr>
              <a:t>q</a:t>
            </a:r>
            <a:r>
              <a:rPr lang="en-GB" sz="1969" i="1" baseline="-25000" dirty="0">
                <a:solidFill>
                  <a:srgbClr val="000000"/>
                </a:solidFill>
                <a:latin typeface="Cambria Math"/>
                <a:ea typeface="Cambria Math"/>
                <a:sym typeface="Helvetica Light"/>
              </a:rPr>
              <a:t>↷</a:t>
            </a:r>
            <a:endParaRPr lang="en-US" sz="1969" i="1" baseline="-250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34601" y="4646287"/>
            <a:ext cx="635575" cy="375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GB" sz="1969" i="1" dirty="0">
                <a:solidFill>
                  <a:srgbClr val="000000"/>
                </a:solidFill>
                <a:sym typeface="Helvetica Light"/>
              </a:rPr>
              <a:t>p</a:t>
            </a:r>
            <a:r>
              <a:rPr lang="en-GB" sz="1969" i="1" baseline="30000" dirty="0">
                <a:solidFill>
                  <a:srgbClr val="000000"/>
                </a:solidFill>
                <a:sym typeface="Helvetica Light"/>
              </a:rPr>
              <a:t>i</a:t>
            </a:r>
            <a:r>
              <a:rPr lang="en-GB" sz="1969" i="1" baseline="-25000" dirty="0">
                <a:solidFill>
                  <a:srgbClr val="000000"/>
                </a:solidFill>
                <a:latin typeface="Cambria Math"/>
                <a:ea typeface="Cambria Math"/>
                <a:sym typeface="Helvetica Light"/>
              </a:rPr>
              <a:t>↻</a:t>
            </a:r>
            <a:endParaRPr lang="en-US" sz="1969" i="1" baseline="-2500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34601" y="5169573"/>
            <a:ext cx="484637" cy="375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GB" sz="1969" i="1" dirty="0">
                <a:solidFill>
                  <a:srgbClr val="000000"/>
                </a:solidFill>
                <a:latin typeface="+mj-lt"/>
                <a:sym typeface="Helvetica Light"/>
              </a:rPr>
              <a:t>P</a:t>
            </a:r>
            <a:r>
              <a:rPr lang="en-GB" sz="1969" i="1" baseline="30000" dirty="0">
                <a:solidFill>
                  <a:srgbClr val="000000"/>
                </a:solidFill>
                <a:latin typeface="+mj-lt"/>
                <a:sym typeface="Helvetica Light"/>
              </a:rPr>
              <a:t>i</a:t>
            </a:r>
            <a:endParaRPr lang="en-US" sz="1969" i="1" baseline="30000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34601" y="5689117"/>
            <a:ext cx="635575" cy="375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GB" sz="1969" i="1" dirty="0">
                <a:solidFill>
                  <a:srgbClr val="000000"/>
                </a:solidFill>
                <a:latin typeface="+mj-lt"/>
                <a:sym typeface="Helvetica Light"/>
              </a:rPr>
              <a:t>H(P</a:t>
            </a:r>
            <a:r>
              <a:rPr lang="en-GB" sz="1969" i="1" baseline="30000" dirty="0">
                <a:solidFill>
                  <a:srgbClr val="000000"/>
                </a:solidFill>
                <a:latin typeface="+mj-lt"/>
                <a:sym typeface="Helvetica Light"/>
              </a:rPr>
              <a:t>i</a:t>
            </a:r>
            <a:r>
              <a:rPr lang="en-GB" sz="1969" i="1" dirty="0">
                <a:solidFill>
                  <a:srgbClr val="000000"/>
                </a:solidFill>
                <a:latin typeface="+mj-lt"/>
                <a:sym typeface="Helvetica Light"/>
              </a:rPr>
              <a:t>)</a:t>
            </a:r>
            <a:endParaRPr lang="en-US" sz="1969" i="1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008092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074369"/>
          </a:xfrm>
        </p:spPr>
        <p:txBody>
          <a:bodyPr>
            <a:normAutofit/>
          </a:bodyPr>
          <a:lstStyle/>
          <a:p>
            <a:r>
              <a:rPr lang="en-GB" sz="3375" dirty="0"/>
              <a:t>The </a:t>
            </a:r>
            <a:r>
              <a:rPr lang="en-GB" sz="3375" dirty="0" err="1"/>
              <a:t>MapEquation</a:t>
            </a:r>
            <a:endParaRPr lang="en-US" sz="337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92229" y="1494080"/>
                <a:ext cx="3883820" cy="8994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𝐿</m:t>
                      </m:r>
                      <m:d>
                        <m:dPr>
                          <m:ctrlPr>
                            <a:rPr lang="en-GB"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1969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𝑀</m:t>
                          </m:r>
                        </m:e>
                      </m:d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=</m:t>
                      </m:r>
                      <m:r>
                        <a:rPr lang="en-GB" sz="1969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𝑞</m:t>
                      </m:r>
                      <m:r>
                        <a:rPr lang="en-GB" sz="1969" i="1" baseline="-25000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↷</m:t>
                      </m:r>
                      <m:r>
                        <a:rPr lang="en-GB" sz="1969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𝐻</m:t>
                      </m:r>
                      <m:d>
                        <m:dPr>
                          <m:ctrlPr>
                            <a:rPr lang="en-GB" sz="1969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1969" i="1">
                              <a:solidFill>
                                <a:srgbClr val="FF0000"/>
                              </a:solidFill>
                              <a:latin typeface="Cambria Math"/>
                              <a:sym typeface="Helvetica Light"/>
                            </a:rPr>
                            <m:t>𝑄</m:t>
                          </m:r>
                        </m:e>
                      </m:d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=1</m:t>
                          </m:r>
                        </m:sub>
                        <m:sup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𝑚</m:t>
                          </m:r>
                        </m:sup>
                        <m:e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𝑝</m:t>
                          </m:r>
                          <m:r>
                            <a:rPr lang="en-GB" sz="1969" i="1" baseline="30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1969" i="1" baseline="-25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↻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𝐻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(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𝑃𝑖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969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229" y="1494080"/>
                <a:ext cx="3883820" cy="8994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98624" y="2764409"/>
                <a:ext cx="7402966" cy="31876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321457" indent="-321457" defTabSz="410751" hangingPunct="0">
                  <a:buFont typeface="Arial" pitchFamily="34" charset="0"/>
                  <a:buChar char="•"/>
                </a:pPr>
                <a:r>
                  <a:rPr lang="en-GB" sz="1687" dirty="0">
                    <a:cs typeface="+mj-cs"/>
                  </a:rPr>
                  <a:t>For each vertex</a:t>
                </a:r>
                <a:r>
                  <a:rPr lang="en-GB" sz="1687" dirty="0">
                    <a:latin typeface="Yu Mincho Light"/>
                    <a:ea typeface="Yu Mincho Light"/>
                    <a:cs typeface="+mj-cs"/>
                  </a:rPr>
                  <a:t>α, </a:t>
                </a:r>
                <a:r>
                  <a:rPr lang="en-GB" sz="1687" dirty="0">
                    <a:cs typeface="+mj-cs"/>
                  </a:rPr>
                  <a:t>calculate visit frequencies of that vertex </a:t>
                </a:r>
                <a:r>
                  <a:rPr lang="en-GB" sz="1687" i="1" dirty="0">
                    <a:cs typeface="+mj-cs"/>
                  </a:rPr>
                  <a:t>p</a:t>
                </a:r>
                <a:r>
                  <a:rPr lang="el-GR" sz="1687" i="1" baseline="-25000" dirty="0">
                    <a:latin typeface="Yu Mincho Light"/>
                    <a:ea typeface="Yu Mincho Light"/>
                    <a:cs typeface="+mj-cs"/>
                  </a:rPr>
                  <a:t>α</a:t>
                </a:r>
                <a:r>
                  <a:rPr lang="en-GB" sz="1687" dirty="0">
                    <a:cs typeface="+mj-cs"/>
                  </a:rPr>
                  <a:t> by power iteration method</a:t>
                </a:r>
              </a:p>
              <a:p>
                <a:pPr marL="321457" indent="-321457" defTabSz="410751" hangingPunct="0">
                  <a:buFont typeface="Arial" pitchFamily="34" charset="0"/>
                  <a:buChar char="•"/>
                </a:pPr>
                <a:endParaRPr lang="en-GB" sz="1687" dirty="0">
                  <a:solidFill>
                    <a:srgbClr val="000000"/>
                  </a:solidFill>
                  <a:cs typeface="+mj-cs"/>
                  <a:sym typeface="Helvetica Light"/>
                </a:endParaRPr>
              </a:p>
              <a:p>
                <a:pPr marL="321457" indent="-321457">
                  <a:buFont typeface="Arial" pitchFamily="34" charset="0"/>
                  <a:buChar char="•"/>
                </a:pPr>
                <a:r>
                  <a:rPr lang="en-GB" sz="1687" dirty="0">
                    <a:cs typeface="+mj-cs"/>
                  </a:rPr>
                  <a:t>Initial stage, initialize visit frequencies to be </a:t>
                </a:r>
                <a:r>
                  <a:rPr lang="en-GB" sz="1687" i="1" dirty="0"/>
                  <a:t>p</a:t>
                </a:r>
                <a:r>
                  <a:rPr lang="el-GR" sz="1687" i="1" baseline="-25000" dirty="0">
                    <a:latin typeface="Yu Mincho Light"/>
                    <a:ea typeface="Yu Mincho Light"/>
                  </a:rPr>
                  <a:t>α </a:t>
                </a:r>
                <a:r>
                  <a:rPr lang="en-GB" sz="1687" dirty="0">
                    <a:cs typeface="+mj-cs"/>
                  </a:rPr>
                  <a:t>= </a:t>
                </a:r>
                <a:r>
                  <a:rPr lang="en-GB" sz="1687" i="1" dirty="0">
                    <a:cs typeface="+mj-cs"/>
                  </a:rPr>
                  <a:t>1/n, </a:t>
                </a:r>
                <a:r>
                  <a:rPr lang="en-GB" sz="1687" dirty="0">
                    <a:cs typeface="+mj-cs"/>
                  </a:rPr>
                  <a:t>where n is the total number of vertices</a:t>
                </a:r>
              </a:p>
              <a:p>
                <a:pPr marL="321457" indent="-321457">
                  <a:buFont typeface="Arial" pitchFamily="34" charset="0"/>
                  <a:buChar char="•"/>
                </a:pPr>
                <a:endParaRPr lang="en-GB" sz="1687" i="1" dirty="0">
                  <a:solidFill>
                    <a:srgbClr val="000000"/>
                  </a:solidFill>
                  <a:cs typeface="+mj-cs"/>
                  <a:sym typeface="Helvetica Light"/>
                </a:endParaRPr>
              </a:p>
              <a:p>
                <a:pPr marL="321457" indent="-321457">
                  <a:buFont typeface="Arial" pitchFamily="34" charset="0"/>
                  <a:buChar char="•"/>
                </a:pPr>
                <a:r>
                  <a:rPr lang="en-GB" sz="1687" dirty="0">
                    <a:cs typeface="+mj-cs"/>
                  </a:rPr>
                  <a:t>Apply </a:t>
                </a:r>
                <a:r>
                  <a:rPr lang="en-GB" sz="1687" dirty="0" err="1">
                    <a:cs typeface="+mj-cs"/>
                  </a:rPr>
                  <a:t>google’s</a:t>
                </a:r>
                <a:r>
                  <a:rPr lang="en-GB" sz="1687" dirty="0">
                    <a:cs typeface="+mj-cs"/>
                  </a:rPr>
                  <a:t> </a:t>
                </a:r>
                <a:r>
                  <a:rPr lang="en-GB" sz="1687" dirty="0" err="1">
                    <a:cs typeface="+mj-cs"/>
                  </a:rPr>
                  <a:t>pagerank</a:t>
                </a:r>
                <a:r>
                  <a:rPr lang="en-GB" sz="1687" dirty="0">
                    <a:cs typeface="+mj-cs"/>
                  </a:rPr>
                  <a:t> algorithm with teleportation probability of</a:t>
                </a:r>
                <a:r>
                  <a:rPr lang="el-GR" sz="1687" dirty="0">
                    <a:latin typeface="Yu Mincho Light"/>
                    <a:ea typeface="Yu Mincho Light"/>
                    <a:cs typeface="+mj-cs"/>
                  </a:rPr>
                  <a:t>τ</a:t>
                </a:r>
                <a:r>
                  <a:rPr lang="en-GB" sz="1687" dirty="0"/>
                  <a:t>to calculate the visit probability (rank) of each vertex </a:t>
                </a:r>
                <a:r>
                  <a:rPr lang="el-GR" sz="1687" dirty="0">
                    <a:latin typeface="Yu Mincho Light"/>
                    <a:ea typeface="Yu Mincho Light"/>
                  </a:rPr>
                  <a:t>α</a:t>
                </a:r>
                <a:endParaRPr lang="en-GB" sz="1687" dirty="0">
                  <a:latin typeface="Yu Mincho Light"/>
                  <a:ea typeface="Yu Mincho Light"/>
                  <a:cs typeface="+mj-cs"/>
                </a:endParaRPr>
              </a:p>
              <a:p>
                <a:pPr marL="321457" indent="-321457">
                  <a:buFont typeface="Arial" pitchFamily="34" charset="0"/>
                  <a:buChar char="•"/>
                </a:pPr>
                <a:endParaRPr lang="en-GB" sz="1687" dirty="0">
                  <a:solidFill>
                    <a:srgbClr val="000000"/>
                  </a:solidFill>
                  <a:latin typeface="Yu Mincho Light"/>
                  <a:ea typeface="Yu Mincho Light"/>
                  <a:cs typeface="+mj-cs"/>
                  <a:sym typeface="Helvetica Light"/>
                </a:endParaRPr>
              </a:p>
              <a:p>
                <a:pPr marL="321457" indent="-321457">
                  <a:buFont typeface="Arial" pitchFamily="34" charset="0"/>
                  <a:buChar char="•"/>
                </a:pPr>
                <a:r>
                  <a:rPr lang="en-GB" sz="1687" dirty="0"/>
                  <a:t>Calculate the initial module visit/stay frequencies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1687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687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GB" sz="1687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GB" sz="1687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1687" i="1">
                            <a:latin typeface="Cambria Math"/>
                          </a:rPr>
                          <m:t>𝑝</m:t>
                        </m:r>
                        <m:r>
                          <a:rPr lang="en-GB" sz="1687" i="1" baseline="-2500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nary>
                  </m:oMath>
                </a14:m>
                <a:r>
                  <a:rPr lang="en-GB" sz="1687" dirty="0"/>
                  <a:t> for a module </a:t>
                </a:r>
                <a:r>
                  <a:rPr lang="en-GB" sz="1687" b="1" i="1" dirty="0"/>
                  <a:t>i</a:t>
                </a:r>
                <a:r>
                  <a:rPr lang="en-GB" sz="1687" dirty="0"/>
                  <a:t> for some initial partitioning of the network </a:t>
                </a:r>
                <a:endParaRPr lang="en-GB" sz="1687" dirty="0">
                  <a:solidFill>
                    <a:srgbClr val="000000"/>
                  </a:solidFill>
                  <a:latin typeface="Yu Mincho Light"/>
                  <a:ea typeface="Yu Mincho Light"/>
                  <a:cs typeface="+mj-cs"/>
                  <a:sym typeface="Helvetica Light"/>
                </a:endParaRPr>
              </a:p>
              <a:p>
                <a:pPr marL="321457" indent="-321457">
                  <a:buFont typeface="Arial" pitchFamily="34" charset="0"/>
                  <a:buChar char="•"/>
                </a:pPr>
                <a:endParaRPr lang="en-US" sz="1687" dirty="0">
                  <a:solidFill>
                    <a:srgbClr val="000000"/>
                  </a:solidFill>
                  <a:cs typeface="+mj-cs"/>
                  <a:sym typeface="Helvetica Ligh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624" y="2764409"/>
                <a:ext cx="7402966" cy="3187604"/>
              </a:xfrm>
              <a:prstGeom prst="rect">
                <a:avLst/>
              </a:prstGeom>
              <a:blipFill>
                <a:blip r:embed="rId3"/>
                <a:stretch>
                  <a:fillRect l="-1152" t="-382" b="-32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0875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074369"/>
          </a:xfrm>
        </p:spPr>
        <p:txBody>
          <a:bodyPr>
            <a:normAutofit/>
          </a:bodyPr>
          <a:lstStyle/>
          <a:p>
            <a:r>
              <a:rPr lang="en-GB" sz="3375" dirty="0"/>
              <a:t>The </a:t>
            </a:r>
            <a:r>
              <a:rPr lang="en-GB" sz="3375" dirty="0" err="1"/>
              <a:t>MapEquation</a:t>
            </a:r>
            <a:endParaRPr lang="en-US" sz="337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92229" y="1494080"/>
                <a:ext cx="3883820" cy="8994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𝐿</m:t>
                      </m:r>
                      <m:d>
                        <m:dPr>
                          <m:ctrlPr>
                            <a:rPr lang="en-GB"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1969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𝑀</m:t>
                          </m:r>
                        </m:e>
                      </m:d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=</m:t>
                      </m:r>
                      <m:r>
                        <a:rPr lang="en-GB" sz="1969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𝑞</m:t>
                      </m:r>
                      <m:r>
                        <a:rPr lang="en-GB" sz="1969" i="1" baseline="-25000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↷</m:t>
                      </m:r>
                      <m:r>
                        <a:rPr lang="en-GB" sz="1969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𝐻</m:t>
                      </m:r>
                      <m:d>
                        <m:dPr>
                          <m:ctrlPr>
                            <a:rPr lang="en-GB" sz="1969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1969" i="1">
                              <a:solidFill>
                                <a:srgbClr val="FF0000"/>
                              </a:solidFill>
                              <a:latin typeface="Cambria Math"/>
                              <a:sym typeface="Helvetica Light"/>
                            </a:rPr>
                            <m:t>𝑄</m:t>
                          </m:r>
                        </m:e>
                      </m:d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=1</m:t>
                          </m:r>
                        </m:sub>
                        <m:sup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𝑚</m:t>
                          </m:r>
                        </m:sup>
                        <m:e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𝑝</m:t>
                          </m:r>
                          <m:r>
                            <a:rPr lang="en-GB" sz="1969" i="1" baseline="30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1969" i="1" baseline="-25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↻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𝐻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(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𝑃𝑖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969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229" y="1494080"/>
                <a:ext cx="3883820" cy="8994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98624" y="2539992"/>
                <a:ext cx="7402966" cy="36364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321457" indent="-321457" defTabSz="410751" hangingPunct="0">
                  <a:buFont typeface="Arial" pitchFamily="34" charset="0"/>
                  <a:buChar char="•"/>
                </a:pPr>
                <a:r>
                  <a:rPr lang="en-GB" sz="1687" dirty="0">
                    <a:cs typeface="+mj-cs"/>
                  </a:rPr>
                  <a:t>The exit probability for a module </a:t>
                </a:r>
                <a:r>
                  <a:rPr lang="en-GB" sz="1687" b="1" i="1" dirty="0">
                    <a:cs typeface="+mj-cs"/>
                  </a:rPr>
                  <a:t>i</a:t>
                </a:r>
                <a:r>
                  <a:rPr lang="en-GB" sz="1687" dirty="0">
                    <a:cs typeface="+mj-cs"/>
                  </a:rPr>
                  <a:t> with teleportation taken into account is </a:t>
                </a:r>
                <a14:m>
                  <m:oMath xmlns:m="http://schemas.openxmlformats.org/officeDocument/2006/math">
                    <m:r>
                      <a:rPr lang="en-GB" sz="1687" i="1">
                        <a:latin typeface="Cambria Math"/>
                        <a:cs typeface="+mj-cs"/>
                      </a:rPr>
                      <m:t>𝑞</m:t>
                    </m:r>
                    <m:r>
                      <a:rPr lang="en-GB" sz="1687" i="1" baseline="-25000">
                        <a:latin typeface="Cambria Math"/>
                        <a:cs typeface="+mj-cs"/>
                      </a:rPr>
                      <m:t>𝑖</m:t>
                    </m:r>
                    <m:r>
                      <a:rPr lang="en-GB" sz="1687" i="1" baseline="-25000">
                        <a:latin typeface="Cambria Math"/>
                        <a:ea typeface="Cambria Math"/>
                        <a:cs typeface="+mj-cs"/>
                      </a:rPr>
                      <m:t>↷ </m:t>
                    </m:r>
                    <m:r>
                      <a:rPr lang="en-GB" sz="1687" i="1">
                        <a:latin typeface="Cambria Math"/>
                        <a:cs typeface="+mj-cs"/>
                      </a:rPr>
                      <m:t>= </m:t>
                    </m:r>
                    <m:r>
                      <a:rPr lang="en-GB" sz="1687" i="1">
                        <a:latin typeface="Cambria Math"/>
                        <a:ea typeface="Cambria Math"/>
                        <a:cs typeface="+mj-cs"/>
                      </a:rPr>
                      <m:t>𝜏</m:t>
                    </m:r>
                    <m:f>
                      <m:fPr>
                        <m:ctrlPr>
                          <a:rPr lang="en-GB" sz="1687" i="1">
                            <a:latin typeface="Cambria Math" panose="02040503050406030204" pitchFamily="18" charset="0"/>
                            <a:ea typeface="Cambria Math"/>
                            <a:cs typeface="+mj-cs"/>
                          </a:rPr>
                        </m:ctrlPr>
                      </m:fPr>
                      <m:num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𝑛</m:t>
                        </m:r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−</m:t>
                        </m:r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𝑛𝑖</m:t>
                        </m:r>
                      </m:num>
                      <m:den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𝑛</m:t>
                        </m:r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sz="1687" i="1">
                            <a:latin typeface="Cambria Math" panose="02040503050406030204" pitchFamily="18" charset="0"/>
                            <a:ea typeface="Cambria Math"/>
                            <a:cs typeface="+mj-cs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𝛼</m:t>
                        </m:r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∈</m:t>
                        </m:r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𝑝</m:t>
                        </m:r>
                        <m:r>
                          <a:rPr lang="en-GB" sz="1687" i="1" baseline="-25000">
                            <a:latin typeface="Cambria Math"/>
                            <a:ea typeface="Cambria Math"/>
                            <a:cs typeface="+mj-cs"/>
                          </a:rPr>
                          <m:t>𝛼</m:t>
                        </m:r>
                      </m:e>
                    </m:nary>
                    <m:r>
                      <a:rPr lang="en-GB" sz="1687" i="1">
                        <a:latin typeface="Cambria Math"/>
                        <a:ea typeface="Cambria Math"/>
                        <a:cs typeface="+mj-cs"/>
                      </a:rPr>
                      <m:t>+(1−</m:t>
                    </m:r>
                    <m:r>
                      <a:rPr lang="en-GB" sz="1687" i="1">
                        <a:latin typeface="Cambria Math"/>
                        <a:ea typeface="Cambria Math"/>
                        <a:cs typeface="+mj-cs"/>
                      </a:rPr>
                      <m:t>𝜏</m:t>
                    </m:r>
                    <m:r>
                      <a:rPr lang="en-GB" sz="1687" i="1">
                        <a:latin typeface="Cambria Math"/>
                        <a:ea typeface="Cambria Math"/>
                        <a:cs typeface="+mj-cs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GB" sz="1687" i="1">
                            <a:latin typeface="Cambria Math" panose="02040503050406030204" pitchFamily="18" charset="0"/>
                            <a:ea typeface="Cambria Math"/>
                            <a:cs typeface="+mj-cs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𝛼</m:t>
                        </m:r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𝜖</m:t>
                        </m:r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1687" i="1">
                                <a:latin typeface="Cambria Math" panose="02040503050406030204" pitchFamily="18" charset="0"/>
                                <a:ea typeface="Cambria Math"/>
                                <a:cs typeface="+mj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1687" i="1">
                                <a:latin typeface="Cambria Math"/>
                                <a:ea typeface="Cambria Math"/>
                                <a:cs typeface="+mj-cs"/>
                              </a:rPr>
                              <m:t>𝛽</m:t>
                            </m:r>
                            <m:r>
                              <a:rPr lang="en-GB" sz="1687" i="1">
                                <a:latin typeface="Cambria Math"/>
                                <a:ea typeface="Cambria Math"/>
                                <a:cs typeface="+mj-cs"/>
                              </a:rPr>
                              <m:t>∉</m:t>
                            </m:r>
                            <m:r>
                              <a:rPr lang="en-GB" sz="1687" i="1">
                                <a:latin typeface="Cambria Math"/>
                                <a:ea typeface="Cambria Math"/>
                                <a:cs typeface="+mj-cs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GB" sz="1687" i="1">
                                <a:latin typeface="Cambria Math"/>
                                <a:ea typeface="Cambria Math"/>
                                <a:cs typeface="+mj-cs"/>
                              </a:rPr>
                              <m:t>𝑝</m:t>
                            </m:r>
                            <m:r>
                              <a:rPr lang="en-GB" sz="1687" i="1" baseline="-25000">
                                <a:latin typeface="Cambria Math"/>
                                <a:ea typeface="Cambria Math"/>
                                <a:cs typeface="+mj-cs"/>
                              </a:rPr>
                              <m:t>𝛼</m:t>
                            </m:r>
                            <m:r>
                              <a:rPr lang="en-GB" sz="1687" i="1">
                                <a:latin typeface="Cambria Math"/>
                                <a:ea typeface="Cambria Math"/>
                                <a:cs typeface="+mj-cs"/>
                              </a:rPr>
                              <m:t>𝑤</m:t>
                            </m:r>
                            <m:r>
                              <a:rPr lang="en-GB" sz="1687" i="1" baseline="-25000">
                                <a:latin typeface="Cambria Math"/>
                                <a:ea typeface="Cambria Math"/>
                                <a:cs typeface="+mj-cs"/>
                              </a:rPr>
                              <m:t>𝛼𝛽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87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   where </a:t>
                </a:r>
                <a:r>
                  <a:rPr lang="en-US" sz="1687" dirty="0" err="1">
                    <a:solidFill>
                      <a:srgbClr val="000000"/>
                    </a:solidFill>
                    <a:cs typeface="+mj-cs"/>
                    <a:sym typeface="Helvetica Light"/>
                  </a:rPr>
                  <a:t>n</a:t>
                </a:r>
                <a:r>
                  <a:rPr lang="en-US" sz="1687" baseline="-25000" dirty="0" err="1">
                    <a:solidFill>
                      <a:srgbClr val="000000"/>
                    </a:solidFill>
                    <a:cs typeface="+mj-cs"/>
                    <a:sym typeface="Helvetica Light"/>
                  </a:rPr>
                  <a:t>i</a:t>
                </a:r>
                <a:r>
                  <a:rPr lang="en-US" sz="1687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 is the number of vertices in module </a:t>
                </a:r>
                <a:r>
                  <a:rPr lang="en-US" sz="1687" b="1" i="1" dirty="0">
                    <a:cs typeface="+mj-cs"/>
                  </a:rPr>
                  <a:t>i</a:t>
                </a:r>
                <a:endParaRPr lang="en-US" sz="1687" b="1" i="1" dirty="0">
                  <a:solidFill>
                    <a:srgbClr val="000000"/>
                  </a:solidFill>
                  <a:cs typeface="+mj-cs"/>
                  <a:sym typeface="Helvetica Light"/>
                </a:endParaRPr>
              </a:p>
              <a:p>
                <a:pPr marL="321457" indent="-321457" defTabSz="410751" hangingPunct="0">
                  <a:buFont typeface="Arial" pitchFamily="34" charset="0"/>
                  <a:buChar char="•"/>
                </a:pPr>
                <a:endParaRPr lang="en-GB" sz="1687" b="1" i="1" dirty="0">
                  <a:cs typeface="+mj-cs"/>
                </a:endParaRPr>
              </a:p>
              <a:p>
                <a:pPr marL="321457" indent="-321457" defTabSz="410751" hangingPunct="0">
                  <a:buFont typeface="Arial" pitchFamily="34" charset="0"/>
                  <a:buChar char="•"/>
                </a:pPr>
                <a:r>
                  <a:rPr lang="en-GB" sz="1687" dirty="0">
                    <a:cs typeface="+mj-cs"/>
                  </a:rPr>
                  <a:t>The per step probability that the random walker switches module is </a:t>
                </a:r>
                <a14:m>
                  <m:oMath xmlns:m="http://schemas.openxmlformats.org/officeDocument/2006/math">
                    <m:r>
                      <a:rPr lang="en-GB" sz="1687" i="1">
                        <a:latin typeface="Cambria Math"/>
                        <a:cs typeface="+mj-cs"/>
                      </a:rPr>
                      <m:t>𝑞</m:t>
                    </m:r>
                    <m:r>
                      <a:rPr lang="en-GB" sz="1687" i="1" baseline="-25000">
                        <a:latin typeface="Cambria Math"/>
                        <a:ea typeface="Cambria Math"/>
                        <a:cs typeface="+mj-cs"/>
                      </a:rPr>
                      <m:t>↷</m:t>
                    </m:r>
                    <m:r>
                      <a:rPr lang="en-GB" sz="1687" i="1">
                        <a:latin typeface="Cambria Math"/>
                        <a:cs typeface="+mj-cs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en-GB" sz="1687" i="1">
                            <a:latin typeface="Cambria Math" panose="02040503050406030204" pitchFamily="18" charset="0"/>
                            <a:cs typeface="+mj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87" i="1">
                            <a:latin typeface="Cambria Math"/>
                            <a:cs typeface="+mj-cs"/>
                          </a:rPr>
                          <m:t>𝑖</m:t>
                        </m:r>
                        <m:r>
                          <a:rPr lang="en-GB" sz="1687" i="1">
                            <a:latin typeface="Cambria Math"/>
                            <a:cs typeface="+mj-cs"/>
                          </a:rPr>
                          <m:t>=1</m:t>
                        </m:r>
                      </m:sub>
                      <m:sup>
                        <m:r>
                          <a:rPr lang="en-GB" sz="1687" i="1">
                            <a:latin typeface="Cambria Math"/>
                            <a:cs typeface="+mj-cs"/>
                          </a:rPr>
                          <m:t>𝑚</m:t>
                        </m:r>
                      </m:sup>
                      <m:e>
                        <m:r>
                          <a:rPr lang="en-GB" sz="1687" i="1">
                            <a:latin typeface="Cambria Math"/>
                            <a:cs typeface="+mj-cs"/>
                          </a:rPr>
                          <m:t>𝑞</m:t>
                        </m:r>
                        <m:r>
                          <a:rPr lang="en-GB" sz="1687" i="1" baseline="-25000">
                            <a:latin typeface="Cambria Math"/>
                            <a:cs typeface="+mj-cs"/>
                          </a:rPr>
                          <m:t>𝑖</m:t>
                        </m:r>
                        <m:r>
                          <a:rPr lang="en-GB" sz="1687" i="1" baseline="-25000">
                            <a:latin typeface="Cambria Math"/>
                            <a:ea typeface="Cambria Math"/>
                            <a:cs typeface="+mj-cs"/>
                          </a:rPr>
                          <m:t>↷</m:t>
                        </m:r>
                      </m:e>
                    </m:nary>
                    <m:r>
                      <a:rPr lang="en-GB" sz="1687">
                        <a:latin typeface="Cambria Math"/>
                        <a:cs typeface="+mj-cs"/>
                      </a:rPr>
                      <m:t>  </m:t>
                    </m:r>
                  </m:oMath>
                </a14:m>
                <a:r>
                  <a:rPr lang="en-US" sz="1687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, we can also name </a:t>
                </a:r>
                <a:r>
                  <a:rPr lang="en-US" sz="1687" i="1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q</a:t>
                </a:r>
                <a:r>
                  <a:rPr lang="en-US" sz="1687" i="1" baseline="-25000" dirty="0">
                    <a:solidFill>
                      <a:srgbClr val="000000"/>
                    </a:solidFill>
                    <a:latin typeface="Cambria Math"/>
                    <a:ea typeface="Cambria Math"/>
                    <a:cs typeface="+mj-cs"/>
                    <a:sym typeface="Helvetica Light"/>
                  </a:rPr>
                  <a:t>↷</a:t>
                </a:r>
                <a:r>
                  <a:rPr lang="en-US" sz="1687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 to be the overall exit probability for all modules</a:t>
                </a:r>
              </a:p>
              <a:p>
                <a:pPr marL="321457" indent="-321457" defTabSz="410751" hangingPunct="0">
                  <a:buFont typeface="Arial" pitchFamily="34" charset="0"/>
                  <a:buChar char="•"/>
                </a:pPr>
                <a:endParaRPr lang="en-GB" sz="1687" dirty="0">
                  <a:cs typeface="+mj-cs"/>
                </a:endParaRPr>
              </a:p>
              <a:p>
                <a:pPr marL="321457" indent="-321457">
                  <a:buFont typeface="Arial" pitchFamily="34" charset="0"/>
                  <a:buChar char="•"/>
                </a:pPr>
                <a:r>
                  <a:rPr lang="en-GB" sz="1687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The entropy of movements between modules is </a:t>
                </a:r>
                <a14:m>
                  <m:oMath xmlns:m="http://schemas.openxmlformats.org/officeDocument/2006/math">
                    <m:r>
                      <a:rPr lang="en-GB" sz="1687" i="1">
                        <a:solidFill>
                          <a:srgbClr val="000000"/>
                        </a:solidFill>
                        <a:latin typeface="Cambria Math"/>
                        <a:cs typeface="+mj-cs"/>
                        <a:sym typeface="Helvetica Light"/>
                      </a:rPr>
                      <m:t>𝐻</m:t>
                    </m:r>
                    <m:d>
                      <m:dPr>
                        <m:ctrlPr>
                          <a:rPr lang="en-GB"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j-cs"/>
                            <a:sym typeface="Helvetica Light"/>
                          </a:rPr>
                        </m:ctrlPr>
                      </m:dPr>
                      <m:e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𝑄</m:t>
                        </m:r>
                      </m:e>
                    </m:d>
                    <m:r>
                      <a:rPr lang="en-GB" sz="1687" i="1">
                        <a:solidFill>
                          <a:srgbClr val="000000"/>
                        </a:solidFill>
                        <a:latin typeface="Cambria Math"/>
                        <a:cs typeface="+mj-cs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GB"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j-cs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𝑖</m:t>
                        </m:r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=1</m:t>
                        </m:r>
                      </m:sub>
                      <m:sup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en-GB"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j-cs"/>
                                <a:sym typeface="Helvetica Light"/>
                              </a:rPr>
                            </m:ctrlPr>
                          </m:fPr>
                          <m:num>
                            <m:r>
                              <a:rPr lang="en-GB" sz="1687" i="1">
                                <a:latin typeface="Cambria Math"/>
                              </a:rPr>
                              <m:t>𝑞</m:t>
                            </m:r>
                            <m:r>
                              <a:rPr lang="en-GB" sz="1687" i="1" baseline="-25000">
                                <a:latin typeface="Cambria Math"/>
                              </a:rPr>
                              <m:t>𝑖</m:t>
                            </m:r>
                            <m:r>
                              <a:rPr lang="en-GB" sz="1687" i="1" baseline="-25000">
                                <a:latin typeface="Cambria Math"/>
                                <a:ea typeface="Cambria Math"/>
                              </a:rPr>
                              <m:t>↷</m:t>
                            </m:r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GB" sz="1687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1687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GB" sz="1687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1687" i="1">
                                    <a:latin typeface="Cambria Math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GB" sz="1687" i="1">
                                    <a:latin typeface="Cambria Math"/>
                                  </a:rPr>
                                  <m:t>𝑞</m:t>
                                </m:r>
                                <m:r>
                                  <a:rPr lang="en-GB" sz="1687" i="1" baseline="-2500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GB" sz="1687" i="1" baseline="-25000">
                                    <a:latin typeface="Cambria Math"/>
                                    <a:ea typeface="Cambria Math"/>
                                  </a:rPr>
                                  <m:t>↷</m:t>
                                </m:r>
                              </m:e>
                            </m:nary>
                          </m:den>
                        </m:f>
                        <m:r>
                          <m:rPr>
                            <m:sty m:val="p"/>
                          </m:rPr>
                          <a:rPr lang="en-GB" sz="1687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log</m:t>
                        </m:r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⁡(</m:t>
                        </m:r>
                        <m:f>
                          <m:fPr>
                            <m:ctrlPr>
                              <a:rPr lang="en-GB"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j-cs"/>
                                <a:sym typeface="Helvetica Light"/>
                              </a:rPr>
                            </m:ctrlPr>
                          </m:fPr>
                          <m:num>
                            <m:r>
                              <a:rPr lang="en-GB" sz="1687" i="1">
                                <a:solidFill>
                                  <a:srgbClr val="000000"/>
                                </a:solidFill>
                                <a:latin typeface="Cambria Math"/>
                                <a:cs typeface="+mj-cs"/>
                                <a:sym typeface="Helvetica Light"/>
                              </a:rPr>
                              <m:t>𝑞</m:t>
                            </m:r>
                            <m:r>
                              <a:rPr lang="en-GB" sz="1687" i="1" baseline="-25000">
                                <a:solidFill>
                                  <a:srgbClr val="000000"/>
                                </a:solidFill>
                                <a:latin typeface="Cambria Math"/>
                                <a:cs typeface="+mj-cs"/>
                                <a:sym typeface="Helvetica Light"/>
                              </a:rPr>
                              <m:t>𝑖</m:t>
                            </m:r>
                            <m:r>
                              <a:rPr lang="en-GB" sz="1687" i="1" baseline="-2500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+mj-cs"/>
                                <a:sym typeface="Helvetica Light"/>
                              </a:rPr>
                              <m:t>↷</m:t>
                            </m:r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GB" sz="1687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+mj-cs"/>
                                    <a:sym typeface="Helvetica Light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1687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cs typeface="+mj-cs"/>
                                    <a:sym typeface="Helvetica Light"/>
                                  </a:rPr>
                                  <m:t>𝑗</m:t>
                                </m:r>
                                <m:r>
                                  <a:rPr lang="en-GB" sz="1687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cs typeface="+mj-cs"/>
                                    <a:sym typeface="Helvetica Light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1687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cs typeface="+mj-cs"/>
                                    <a:sym typeface="Helvetica Light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GB" sz="1687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cs typeface="+mj-cs"/>
                                    <a:sym typeface="Helvetica Light"/>
                                  </a:rPr>
                                  <m:t>𝑞</m:t>
                                </m:r>
                                <m:r>
                                  <a:rPr lang="en-GB" sz="1687" i="1" baseline="-25000">
                                    <a:solidFill>
                                      <a:srgbClr val="000000"/>
                                    </a:solidFill>
                                    <a:latin typeface="Cambria Math"/>
                                    <a:cs typeface="+mj-cs"/>
                                    <a:sym typeface="Helvetica Light"/>
                                  </a:rPr>
                                  <m:t>𝑗</m:t>
                                </m:r>
                                <m:r>
                                  <a:rPr lang="en-GB" sz="1687" i="1" baseline="-2500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  <a:cs typeface="+mj-cs"/>
                                    <a:sym typeface="Helvetica Light"/>
                                  </a:rPr>
                                  <m:t>↷</m:t>
                                </m:r>
                              </m:e>
                            </m:nary>
                          </m:den>
                        </m:f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)</m:t>
                        </m:r>
                      </m:e>
                    </m:nary>
                  </m:oMath>
                </a14:m>
                <a:endParaRPr lang="en-US" sz="1687" dirty="0">
                  <a:solidFill>
                    <a:srgbClr val="000000"/>
                  </a:solidFill>
                  <a:cs typeface="+mj-cs"/>
                  <a:sym typeface="Helvetica Light"/>
                </a:endParaRPr>
              </a:p>
              <a:p>
                <a:pPr marL="321457" indent="-321457">
                  <a:buFont typeface="Arial" pitchFamily="34" charset="0"/>
                  <a:buChar char="•"/>
                </a:pPr>
                <a:endParaRPr lang="en-GB" sz="1687" dirty="0">
                  <a:cs typeface="+mj-cs"/>
                </a:endParaRPr>
              </a:p>
              <a:p>
                <a:pPr marL="321457" indent="-321457">
                  <a:buFont typeface="Arial" pitchFamily="34" charset="0"/>
                  <a:buChar char="•"/>
                </a:pPr>
                <a:r>
                  <a:rPr lang="en-GB" sz="1687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Here we treat the modules as m states of a random variable X that occur with frequencies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87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87" i="1">
                            <a:latin typeface="Cambria Math"/>
                          </a:rPr>
                          <m:t>𝑞</m:t>
                        </m:r>
                        <m:r>
                          <a:rPr lang="en-GB" sz="1687" i="1" baseline="-25000">
                            <a:latin typeface="Cambria Math"/>
                          </a:rPr>
                          <m:t>𝑖</m:t>
                        </m:r>
                        <m:r>
                          <a:rPr lang="en-GB" sz="1687" i="1" baseline="-25000">
                            <a:latin typeface="Cambria Math"/>
                            <a:ea typeface="Cambria Math"/>
                          </a:rPr>
                          <m:t>↷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GB" sz="1687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1687" i="1">
                                <a:latin typeface="Cambria Math"/>
                              </a:rPr>
                              <m:t>𝑗</m:t>
                            </m:r>
                            <m:r>
                              <a:rPr lang="en-GB" sz="1687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GB" sz="1687" i="1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r>
                              <a:rPr lang="en-GB" sz="1687" i="1">
                                <a:latin typeface="Cambria Math"/>
                              </a:rPr>
                              <m:t>𝑞</m:t>
                            </m:r>
                            <m:r>
                              <a:rPr lang="en-GB" sz="1687" i="1" baseline="-25000">
                                <a:latin typeface="Cambria Math"/>
                              </a:rPr>
                              <m:t>𝑗</m:t>
                            </m:r>
                            <m:r>
                              <a:rPr lang="en-GB" sz="1687" i="1" baseline="-25000">
                                <a:latin typeface="Cambria Math"/>
                                <a:ea typeface="Cambria Math"/>
                              </a:rPr>
                              <m:t>↷</m:t>
                            </m:r>
                          </m:e>
                        </m:nary>
                      </m:den>
                    </m:f>
                  </m:oMath>
                </a14:m>
                <a:endParaRPr lang="en-US" sz="1687" dirty="0">
                  <a:solidFill>
                    <a:srgbClr val="000000"/>
                  </a:solidFill>
                  <a:cs typeface="+mj-cs"/>
                  <a:sym typeface="Helvetica Ligh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624" y="2539992"/>
                <a:ext cx="7402966" cy="3636445"/>
              </a:xfrm>
              <a:prstGeom prst="rect">
                <a:avLst/>
              </a:prstGeom>
              <a:blipFill>
                <a:blip r:embed="rId3"/>
                <a:stretch>
                  <a:fillRect l="-1152" t="-2013" r="-1481" b="-1090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90150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074369"/>
          </a:xfrm>
        </p:spPr>
        <p:txBody>
          <a:bodyPr>
            <a:normAutofit/>
          </a:bodyPr>
          <a:lstStyle/>
          <a:p>
            <a:r>
              <a:rPr lang="en-GB" sz="3375" dirty="0"/>
              <a:t>The </a:t>
            </a:r>
            <a:r>
              <a:rPr lang="en-GB" sz="3375" dirty="0" err="1"/>
              <a:t>MapEquation</a:t>
            </a:r>
            <a:endParaRPr lang="en-US" sz="337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92229" y="1494080"/>
                <a:ext cx="3883820" cy="8994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𝐿</m:t>
                      </m:r>
                      <m:d>
                        <m:dPr>
                          <m:ctrlPr>
                            <a:rPr lang="en-GB"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1969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𝑀</m:t>
                          </m:r>
                        </m:e>
                      </m:d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=</m:t>
                      </m:r>
                      <m:r>
                        <a:rPr lang="en-GB" sz="1969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𝑞</m:t>
                      </m:r>
                      <m:r>
                        <a:rPr lang="en-GB" sz="1969" i="1" baseline="-25000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↷</m:t>
                      </m:r>
                      <m:r>
                        <a:rPr lang="en-GB" sz="1969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𝐻</m:t>
                      </m:r>
                      <m:d>
                        <m:dPr>
                          <m:ctrlPr>
                            <a:rPr lang="en-GB" sz="1969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1969" i="1">
                              <a:solidFill>
                                <a:srgbClr val="FF0000"/>
                              </a:solidFill>
                              <a:latin typeface="Cambria Math"/>
                              <a:sym typeface="Helvetica Light"/>
                            </a:rPr>
                            <m:t>𝑄</m:t>
                          </m:r>
                        </m:e>
                      </m:d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=1</m:t>
                          </m:r>
                        </m:sub>
                        <m:sup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𝑚</m:t>
                          </m:r>
                        </m:sup>
                        <m:e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𝑝</m:t>
                          </m:r>
                          <m:r>
                            <a:rPr lang="en-GB" sz="1969" i="1" baseline="30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1969" i="1" baseline="-25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↻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𝐻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(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𝑃𝑖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969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229" y="1494080"/>
                <a:ext cx="3883820" cy="8994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98624" y="3590184"/>
                <a:ext cx="7402966" cy="15360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321457" indent="-321457" defTabSz="410751" hangingPunct="0">
                  <a:buFont typeface="Arial" pitchFamily="34" charset="0"/>
                  <a:buChar char="•"/>
                </a:pPr>
                <a:r>
                  <a:rPr lang="en-GB" sz="1687" dirty="0">
                    <a:cs typeface="+mj-cs"/>
                  </a:rPr>
                  <a:t>To weight the entropy of the movements within module i, we compute </a:t>
                </a:r>
                <a14:m>
                  <m:oMath xmlns:m="http://schemas.openxmlformats.org/officeDocument/2006/math">
                    <m:r>
                      <a:rPr lang="en-GB" sz="1687" i="1">
                        <a:latin typeface="Cambria Math"/>
                        <a:cs typeface="+mj-cs"/>
                      </a:rPr>
                      <m:t>𝑝</m:t>
                    </m:r>
                    <m:r>
                      <a:rPr lang="en-GB" sz="1687" i="1" baseline="-25000">
                        <a:latin typeface="Cambria Math"/>
                        <a:cs typeface="+mj-cs"/>
                      </a:rPr>
                      <m:t>𝑖</m:t>
                    </m:r>
                    <m:r>
                      <a:rPr lang="en-GB" sz="1687" i="1" baseline="-25000">
                        <a:latin typeface="Cambria Math"/>
                        <a:ea typeface="Cambria Math"/>
                        <a:cs typeface="+mj-cs"/>
                      </a:rPr>
                      <m:t>↻</m:t>
                    </m:r>
                    <m:r>
                      <a:rPr lang="en-GB" sz="1687" i="1">
                        <a:latin typeface="Cambria Math"/>
                        <a:cs typeface="+mj-cs"/>
                      </a:rPr>
                      <m:t>=</m:t>
                    </m:r>
                    <m:r>
                      <a:rPr lang="en-GB" sz="1687" i="1">
                        <a:latin typeface="Cambria Math"/>
                        <a:cs typeface="+mj-cs"/>
                      </a:rPr>
                      <m:t>𝑞𝑖</m:t>
                    </m:r>
                    <m:r>
                      <a:rPr lang="en-GB" sz="1687" i="1" baseline="-25000">
                        <a:latin typeface="Cambria Math"/>
                        <a:ea typeface="Cambria Math"/>
                        <a:cs typeface="+mj-cs"/>
                      </a:rPr>
                      <m:t>↷</m:t>
                    </m:r>
                    <m:r>
                      <a:rPr lang="en-GB" sz="1687" i="1">
                        <a:latin typeface="Cambria Math"/>
                        <a:cs typeface="+mj-cs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en-GB" sz="1687" i="1">
                            <a:latin typeface="Cambria Math" panose="02040503050406030204" pitchFamily="18" charset="0"/>
                            <a:cs typeface="+mj-cs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𝛼</m:t>
                        </m:r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∈</m:t>
                        </m:r>
                        <m:r>
                          <a:rPr lang="en-GB" sz="1687" i="1">
                            <a:latin typeface="Cambria Math"/>
                            <a:ea typeface="Cambria Math"/>
                            <a:cs typeface="+mj-cs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1687" i="1">
                            <a:latin typeface="Cambria Math"/>
                            <a:cs typeface="+mj-cs"/>
                          </a:rPr>
                          <m:t>𝑝</m:t>
                        </m:r>
                        <m:r>
                          <a:rPr lang="en-GB" sz="1687" i="1" baseline="-25000">
                            <a:latin typeface="Cambria Math"/>
                            <a:ea typeface="Cambria Math"/>
                            <a:cs typeface="+mj-cs"/>
                          </a:rPr>
                          <m:t>𝛼</m:t>
                        </m:r>
                      </m:e>
                    </m:nary>
                  </m:oMath>
                </a14:m>
                <a:endParaRPr lang="en-US" sz="1687" dirty="0">
                  <a:solidFill>
                    <a:srgbClr val="000000"/>
                  </a:solidFill>
                  <a:cs typeface="+mj-cs"/>
                  <a:sym typeface="Helvetica Light"/>
                </a:endParaRPr>
              </a:p>
              <a:p>
                <a:pPr marL="321457" indent="-321457" defTabSz="410751" hangingPunct="0">
                  <a:buFont typeface="Arial" pitchFamily="34" charset="0"/>
                  <a:buChar char="•"/>
                </a:pPr>
                <a:endParaRPr lang="en-GB" sz="1687" dirty="0">
                  <a:cs typeface="+mj-cs"/>
                </a:endParaRPr>
              </a:p>
              <a:p>
                <a:pPr marL="321457" indent="-321457">
                  <a:buFont typeface="Arial" pitchFamily="34" charset="0"/>
                  <a:buChar char="•"/>
                </a:pPr>
                <a:r>
                  <a:rPr lang="en-GB" sz="1687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The entropy of movements within module </a:t>
                </a:r>
                <a:r>
                  <a:rPr lang="en-GB" sz="1687" b="1" i="1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i</a:t>
                </a:r>
                <a:r>
                  <a:rPr lang="en-GB" sz="1687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 is </a:t>
                </a:r>
                <a14:m>
                  <m:oMath xmlns:m="http://schemas.openxmlformats.org/officeDocument/2006/math">
                    <m:r>
                      <a:rPr lang="en-GB" sz="1687" i="1">
                        <a:solidFill>
                          <a:srgbClr val="000000"/>
                        </a:solidFill>
                        <a:latin typeface="Cambria Math"/>
                        <a:cs typeface="+mj-cs"/>
                        <a:sym typeface="Helvetica Light"/>
                      </a:rPr>
                      <m:t>𝐻</m:t>
                    </m:r>
                    <m:d>
                      <m:dPr>
                        <m:ctrlPr>
                          <a:rPr lang="en-GB"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j-cs"/>
                            <a:sym typeface="Helvetica Light"/>
                          </a:rPr>
                        </m:ctrlPr>
                      </m:dPr>
                      <m:e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𝑃</m:t>
                        </m:r>
                        <m:r>
                          <a:rPr lang="en-GB" sz="1687" i="1" baseline="30000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𝑖</m:t>
                        </m:r>
                      </m:e>
                    </m:d>
                    <m:r>
                      <a:rPr lang="en-GB" sz="1687" i="1">
                        <a:solidFill>
                          <a:srgbClr val="000000"/>
                        </a:solidFill>
                        <a:latin typeface="Cambria Math"/>
                        <a:cs typeface="+mj-cs"/>
                        <a:sym typeface="Helvetica Light"/>
                      </a:rPr>
                      <m:t>=</m:t>
                    </m:r>
                    <m:f>
                      <m:fPr>
                        <m:ctrlPr>
                          <a:rPr lang="en-GB"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j-cs"/>
                            <a:sym typeface="Helvetica Light"/>
                          </a:rPr>
                        </m:ctrlPr>
                      </m:fPr>
                      <m:num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𝑞</m:t>
                        </m:r>
                        <m:r>
                          <a:rPr lang="en-GB" sz="1687" i="1" baseline="-25000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𝑖</m:t>
                        </m:r>
                        <m:r>
                          <a:rPr lang="en-GB" sz="1687" i="1" baseline="-250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j-cs"/>
                            <a:sym typeface="Helvetica Light"/>
                          </a:rPr>
                          <m:t>↷</m:t>
                        </m:r>
                      </m:num>
                      <m:den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𝑞</m:t>
                        </m:r>
                        <m:r>
                          <a:rPr lang="en-GB" sz="1687" i="1" baseline="-25000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𝑖</m:t>
                        </m:r>
                        <m:r>
                          <a:rPr lang="en-GB" sz="1687" i="1" baseline="-2500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j-cs"/>
                            <a:sym typeface="Helvetica Light"/>
                          </a:rPr>
                          <m:t>↷</m:t>
                        </m:r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cs typeface="+mj-cs"/>
                            <a:sym typeface="Helvetica Light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168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j-cs"/>
                                <a:sym typeface="Helvetica Light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1687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+mj-cs"/>
                                <a:sym typeface="Helvetica Light"/>
                              </a:rPr>
                              <m:t>𝛽</m:t>
                            </m:r>
                            <m:r>
                              <a:rPr lang="en-GB" sz="1687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+mj-cs"/>
                                <a:sym typeface="Helvetica Light"/>
                              </a:rPr>
                              <m:t>∈</m:t>
                            </m:r>
                            <m:r>
                              <a:rPr lang="en-GB" sz="1687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+mj-cs"/>
                                <a:sym typeface="Helvetica Light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GB" sz="1687" i="1">
                                <a:solidFill>
                                  <a:srgbClr val="000000"/>
                                </a:solidFill>
                                <a:latin typeface="Cambria Math"/>
                                <a:cs typeface="+mj-cs"/>
                                <a:sym typeface="Helvetica Light"/>
                              </a:rPr>
                              <m:t>𝑝</m:t>
                            </m:r>
                            <m:r>
                              <a:rPr lang="en-GB" sz="1687" i="1" baseline="-2500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+mj-cs"/>
                                <a:sym typeface="Helvetica Light"/>
                              </a:rPr>
                              <m:t>𝛽</m:t>
                            </m:r>
                          </m:e>
                        </m:nary>
                      </m:den>
                    </m:f>
                    <m:r>
                      <m:rPr>
                        <m:sty m:val="p"/>
                      </m:rPr>
                      <a:rPr lang="en-GB" sz="1687">
                        <a:solidFill>
                          <a:srgbClr val="000000"/>
                        </a:solidFill>
                        <a:latin typeface="Cambria Math"/>
                        <a:cs typeface="+mj-cs"/>
                        <a:sym typeface="Helvetica Light"/>
                      </a:rPr>
                      <m:t>log</m:t>
                    </m:r>
                    <m:d>
                      <m:dPr>
                        <m:ctrlPr>
                          <a:rPr lang="en-GB"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j-cs"/>
                            <a:sym typeface="Helvetica Light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1687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87" i="1">
                                <a:latin typeface="Cambria Math"/>
                              </a:rPr>
                              <m:t>𝑞</m:t>
                            </m:r>
                            <m:r>
                              <a:rPr lang="en-GB" sz="1687" i="1" baseline="-25000">
                                <a:latin typeface="Cambria Math"/>
                              </a:rPr>
                              <m:t>𝑖</m:t>
                            </m:r>
                            <m:r>
                              <a:rPr lang="en-GB" sz="1687" i="1" baseline="-25000">
                                <a:latin typeface="Cambria Math"/>
                                <a:ea typeface="Cambria Math"/>
                              </a:rPr>
                              <m:t>↷</m:t>
                            </m:r>
                          </m:num>
                          <m:den>
                            <m:r>
                              <a:rPr lang="en-GB" sz="1687" i="1">
                                <a:latin typeface="Cambria Math"/>
                              </a:rPr>
                              <m:t>𝑞</m:t>
                            </m:r>
                            <m:r>
                              <a:rPr lang="en-GB" sz="1687" i="1" baseline="-25000">
                                <a:latin typeface="Cambria Math"/>
                              </a:rPr>
                              <m:t>𝑖</m:t>
                            </m:r>
                            <m:r>
                              <a:rPr lang="en-GB" sz="1687" i="1" baseline="-25000">
                                <a:latin typeface="Cambria Math"/>
                                <a:ea typeface="Cambria Math"/>
                              </a:rPr>
                              <m:t>↷</m:t>
                            </m:r>
                            <m:r>
                              <a:rPr lang="en-GB" sz="1687" i="1">
                                <a:latin typeface="Cambria Math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1687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GB" sz="1687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GB" sz="1687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GB" sz="1687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GB" sz="1687" i="1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GB" sz="1687" i="1" baseline="-2500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</m:nary>
                          </m:den>
                        </m:f>
                      </m:e>
                    </m:d>
                    <m:r>
                      <a:rPr lang="en-GB" sz="1687">
                        <a:solidFill>
                          <a:srgbClr val="000000"/>
                        </a:solidFill>
                        <a:latin typeface="Cambria Math"/>
                        <a:cs typeface="+mj-cs"/>
                        <a:sym typeface="Helvetica Light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GB"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j-cs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j-cs"/>
                            <a:sym typeface="Helvetica Light"/>
                          </a:rPr>
                          <m:t>𝛼</m:t>
                        </m:r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j-cs"/>
                            <a:sym typeface="Helvetica Light"/>
                          </a:rPr>
                          <m:t>∈</m:t>
                        </m:r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j-cs"/>
                            <a:sym typeface="Helvetica Light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GB" sz="1687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87" i="1">
                                <a:latin typeface="Cambria Math"/>
                              </a:rPr>
                              <m:t>𝑝</m:t>
                            </m:r>
                            <m:r>
                              <a:rPr lang="en-GB" sz="1687" i="1" baseline="-2500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num>
                          <m:den>
                            <m:r>
                              <a:rPr lang="en-GB" sz="1687" i="1">
                                <a:latin typeface="Cambria Math"/>
                              </a:rPr>
                              <m:t>𝑞</m:t>
                            </m:r>
                            <m:r>
                              <a:rPr lang="en-GB" sz="1687" i="1" baseline="-25000">
                                <a:latin typeface="Cambria Math"/>
                              </a:rPr>
                              <m:t>𝑖</m:t>
                            </m:r>
                            <m:r>
                              <a:rPr lang="en-GB" sz="1687" i="1" baseline="-25000">
                                <a:latin typeface="Cambria Math"/>
                                <a:ea typeface="Cambria Math"/>
                              </a:rPr>
                              <m:t>↷</m:t>
                            </m:r>
                            <m:r>
                              <a:rPr lang="en-GB" sz="1687" i="1">
                                <a:latin typeface="Cambria Math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1687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GB" sz="1687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GB" sz="1687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GB" sz="1687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GB" sz="1687" i="1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GB" sz="1687" i="1" baseline="-2500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GB" sz="1687">
                        <a:solidFill>
                          <a:srgbClr val="000000"/>
                        </a:solidFill>
                        <a:latin typeface="Cambria Math"/>
                        <a:cs typeface="+mj-cs"/>
                        <a:sym typeface="Helvetica Light"/>
                      </a:rPr>
                      <m:t>log</m:t>
                    </m:r>
                    <m:r>
                      <a:rPr lang="en-GB" sz="1687">
                        <a:solidFill>
                          <a:srgbClr val="000000"/>
                        </a:solidFill>
                        <a:latin typeface="Cambria Math"/>
                        <a:cs typeface="+mj-cs"/>
                        <a:sym typeface="Helvetica Light"/>
                      </a:rPr>
                      <m:t>(</m:t>
                    </m:r>
                    <m:f>
                      <m:fPr>
                        <m:ctrlPr>
                          <a:rPr lang="en-GB" sz="1687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87" i="1">
                            <a:latin typeface="Cambria Math"/>
                          </a:rPr>
                          <m:t>𝑝</m:t>
                        </m:r>
                        <m:r>
                          <a:rPr lang="en-GB" sz="1687" i="1" baseline="-25000">
                            <a:latin typeface="Cambria Math"/>
                            <a:ea typeface="Cambria Math"/>
                          </a:rPr>
                          <m:t>𝛼</m:t>
                        </m:r>
                      </m:num>
                      <m:den>
                        <m:r>
                          <a:rPr lang="en-GB" sz="1687" i="1">
                            <a:latin typeface="Cambria Math"/>
                          </a:rPr>
                          <m:t>𝑞</m:t>
                        </m:r>
                        <m:r>
                          <a:rPr lang="en-GB" sz="1687" i="1" baseline="-25000">
                            <a:latin typeface="Cambria Math"/>
                          </a:rPr>
                          <m:t>𝑖</m:t>
                        </m:r>
                        <m:r>
                          <a:rPr lang="en-GB" sz="1687" i="1" baseline="-25000">
                            <a:latin typeface="Cambria Math"/>
                            <a:ea typeface="Cambria Math"/>
                          </a:rPr>
                          <m:t>↷</m:t>
                        </m:r>
                        <m:r>
                          <a:rPr lang="en-GB" sz="1687" i="1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1687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1687" i="1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GB" sz="1687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GB" sz="1687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GB" sz="1687" i="1">
                                <a:latin typeface="Cambria Math"/>
                              </a:rPr>
                              <m:t>𝑝</m:t>
                            </m:r>
                            <m:r>
                              <a:rPr lang="en-GB" sz="1687" i="1" baseline="-25000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</m:nary>
                      </m:den>
                    </m:f>
                    <m:r>
                      <a:rPr lang="en-GB" sz="1687">
                        <a:solidFill>
                          <a:srgbClr val="000000"/>
                        </a:solidFill>
                        <a:latin typeface="Cambria Math"/>
                        <a:cs typeface="+mj-cs"/>
                        <a:sym typeface="Helvetica Light"/>
                      </a:rPr>
                      <m:t>)</m:t>
                    </m:r>
                  </m:oMath>
                </a14:m>
                <a:endParaRPr lang="en-US" sz="1687" dirty="0">
                  <a:solidFill>
                    <a:srgbClr val="000000"/>
                  </a:solidFill>
                  <a:cs typeface="+mj-cs"/>
                  <a:sym typeface="Helvetica Ligh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624" y="3590184"/>
                <a:ext cx="7402966" cy="1536063"/>
              </a:xfrm>
              <a:prstGeom prst="rect">
                <a:avLst/>
              </a:prstGeom>
              <a:blipFill>
                <a:blip r:embed="rId3"/>
                <a:stretch>
                  <a:fillRect l="-1152" t="-9524" b="-32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33863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074369"/>
          </a:xfrm>
        </p:spPr>
        <p:txBody>
          <a:bodyPr>
            <a:normAutofit/>
          </a:bodyPr>
          <a:lstStyle/>
          <a:p>
            <a:r>
              <a:rPr lang="en-GB" sz="3375" dirty="0"/>
              <a:t>The </a:t>
            </a:r>
            <a:r>
              <a:rPr lang="en-GB" sz="3375" dirty="0" err="1"/>
              <a:t>MapEquation</a:t>
            </a:r>
            <a:endParaRPr lang="en-US" sz="337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92229" y="1494080"/>
                <a:ext cx="3883820" cy="8994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𝐿</m:t>
                      </m:r>
                      <m:d>
                        <m:dPr>
                          <m:ctrlPr>
                            <a:rPr lang="en-GB" sz="196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1969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𝑀</m:t>
                          </m:r>
                        </m:e>
                      </m:d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=</m:t>
                      </m:r>
                      <m:r>
                        <a:rPr lang="en-GB" sz="1969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𝑞</m:t>
                      </m:r>
                      <m:r>
                        <a:rPr lang="en-GB" sz="1969" i="1" baseline="-25000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↷</m:t>
                      </m:r>
                      <m:r>
                        <a:rPr lang="en-GB" sz="1969" i="1">
                          <a:solidFill>
                            <a:srgbClr val="FF0000"/>
                          </a:solidFill>
                          <a:latin typeface="Cambria Math"/>
                          <a:sym typeface="Helvetica Light"/>
                        </a:rPr>
                        <m:t>𝐻</m:t>
                      </m:r>
                      <m:d>
                        <m:dPr>
                          <m:ctrlPr>
                            <a:rPr lang="en-GB" sz="1969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1969" i="1">
                              <a:solidFill>
                                <a:srgbClr val="FF0000"/>
                              </a:solidFill>
                              <a:latin typeface="Cambria Math"/>
                              <a:sym typeface="Helvetica Light"/>
                            </a:rPr>
                            <m:t>𝑄</m:t>
                          </m:r>
                        </m:e>
                      </m:d>
                      <m:r>
                        <a:rPr lang="en-GB" sz="1969" i="1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=1</m:t>
                          </m:r>
                        </m:sub>
                        <m:sup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𝑚</m:t>
                          </m:r>
                        </m:sup>
                        <m:e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𝑝</m:t>
                          </m:r>
                          <m:r>
                            <a:rPr lang="en-GB" sz="1969" i="1" baseline="30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  <m:r>
                            <a:rPr lang="en-GB" sz="1969" i="1" baseline="-2500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↻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𝐻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(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𝑃𝑖</m:t>
                          </m:r>
                          <m:r>
                            <a:rPr lang="en-GB" sz="1969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  <a:sym typeface="Helvetica Ligh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969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229" y="1494080"/>
                <a:ext cx="3883820" cy="899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03677" y="2947605"/>
                <a:ext cx="8119382" cy="2821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321457" indent="-321457" defTabSz="410751" hangingPunct="0">
                  <a:buFont typeface="Arial" pitchFamily="34" charset="0"/>
                  <a:buChar char="•"/>
                </a:pPr>
                <a:r>
                  <a:rPr lang="en-GB" sz="1406" dirty="0">
                    <a:cs typeface="+mj-cs"/>
                  </a:rPr>
                  <a:t>By simplifying terms, we get the following form of the </a:t>
                </a:r>
                <a:r>
                  <a:rPr lang="en-GB" sz="1406" dirty="0" err="1">
                    <a:cs typeface="+mj-cs"/>
                  </a:rPr>
                  <a:t>mapequation</a:t>
                </a:r>
                <a:endParaRPr lang="en-GB" sz="1406" dirty="0">
                  <a:cs typeface="+mj-cs"/>
                </a:endParaRPr>
              </a:p>
              <a:p>
                <a:pPr marL="321457" indent="-321457" defTabSz="410751" hangingPunct="0">
                  <a:buFont typeface="Arial" pitchFamily="34" charset="0"/>
                  <a:buChar char="•"/>
                </a:pPr>
                <a:endParaRPr lang="en-GB" sz="1406" dirty="0">
                  <a:solidFill>
                    <a:srgbClr val="000000"/>
                  </a:solidFill>
                  <a:cs typeface="+mj-cs"/>
                  <a:sym typeface="Helvetica Ligh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6" i="1">
                          <a:solidFill>
                            <a:srgbClr val="000000"/>
                          </a:solidFill>
                          <a:latin typeface="Cambria Math"/>
                          <a:cs typeface="+mj-cs"/>
                          <a:sym typeface="Helvetica Light"/>
                        </a:rPr>
                        <m:t>𝐿</m:t>
                      </m:r>
                      <m:d>
                        <m:dPr>
                          <m:ctrlPr>
                            <a:rPr lang="en-GB" sz="140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+mj-cs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GB" sz="1406" i="1">
                              <a:solidFill>
                                <a:srgbClr val="000000"/>
                              </a:solidFill>
                              <a:latin typeface="Cambria Math"/>
                              <a:cs typeface="+mj-cs"/>
                              <a:sym typeface="Helvetica Light"/>
                            </a:rPr>
                            <m:t>𝑀</m:t>
                          </m:r>
                        </m:e>
                      </m:d>
                      <m:r>
                        <a:rPr lang="en-GB" sz="1406" i="1">
                          <a:solidFill>
                            <a:srgbClr val="000000"/>
                          </a:solidFill>
                          <a:latin typeface="Cambria Math"/>
                          <a:cs typeface="+mj-cs"/>
                          <a:sym typeface="Helvetica Light"/>
                        </a:rPr>
                        <m:t>=</m:t>
                      </m:r>
                      <m:d>
                        <m:dPr>
                          <m:ctrlPr>
                            <a:rPr lang="en-GB" sz="140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+mj-cs"/>
                              <a:sym typeface="Helvetica Light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GB" sz="1406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6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1406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406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GB" sz="1406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GB" sz="1406" i="1" baseline="-2500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1406" i="1" baseline="-25000">
                                  <a:latin typeface="Cambria Math"/>
                                  <a:ea typeface="Cambria Math"/>
                                </a:rPr>
                                <m:t>↷</m:t>
                              </m:r>
                            </m:e>
                          </m:nary>
                        </m:e>
                      </m:d>
                      <m:func>
                        <m:funcPr>
                          <m:ctrlPr>
                            <a:rPr lang="en-GB" sz="140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+mj-cs"/>
                              <a:sym typeface="Helvetica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6">
                              <a:solidFill>
                                <a:srgbClr val="000000"/>
                              </a:solidFill>
                              <a:latin typeface="Cambria Math"/>
                              <a:cs typeface="+mj-cs"/>
                              <a:sym typeface="Helvetica Light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140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+mj-cs"/>
                                  <a:sym typeface="Helvetica Light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1406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1406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1406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1406" i="1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a:rPr lang="en-GB" sz="1406" i="1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GB" sz="1406" i="1" baseline="-2500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1406" i="1" baseline="-25000">
                                      <a:latin typeface="Cambria Math"/>
                                      <a:ea typeface="Cambria Math"/>
                                    </a:rPr>
                                    <m:t>↷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GB" sz="1406" i="1">
                          <a:solidFill>
                            <a:srgbClr val="000000"/>
                          </a:solidFill>
                          <a:latin typeface="Cambria Math"/>
                          <a:cs typeface="+mj-cs"/>
                          <a:sym typeface="Helvetica Light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GB" sz="140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6" i="1">
                              <a:latin typeface="Cambria Math"/>
                            </a:rPr>
                            <m:t>𝑖</m:t>
                          </m:r>
                          <m:r>
                            <a:rPr lang="en-GB" sz="1406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1406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GB" sz="1406" i="1">
                              <a:latin typeface="Cambria Math"/>
                            </a:rPr>
                            <m:t>𝑞</m:t>
                          </m:r>
                          <m:r>
                            <a:rPr lang="en-GB" sz="1406" i="1" baseline="-25000">
                              <a:latin typeface="Cambria Math"/>
                            </a:rPr>
                            <m:t>𝑖</m:t>
                          </m:r>
                          <m:r>
                            <a:rPr lang="en-GB" sz="1406" i="1" baseline="-25000">
                              <a:latin typeface="Cambria Math"/>
                              <a:ea typeface="Cambria Math"/>
                            </a:rPr>
                            <m:t>↷</m:t>
                          </m:r>
                        </m:e>
                      </m:nary>
                      <m:func>
                        <m:funcPr>
                          <m:ctrlPr>
                            <a:rPr lang="en-GB" sz="1406" i="1" baseline="-2500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6">
                              <a:latin typeface="Cambria Math"/>
                              <a:ea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1406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GB" sz="1406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GB" sz="1406" i="1" baseline="-2500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1406" i="1" baseline="-25000">
                                  <a:latin typeface="Cambria Math"/>
                                  <a:ea typeface="Cambria Math"/>
                                </a:rPr>
                                <m:t>↷</m:t>
                              </m:r>
                            </m:e>
                          </m:d>
                        </m:e>
                      </m:func>
                      <m:r>
                        <a:rPr lang="en-GB" sz="1406" i="1">
                          <a:latin typeface="Cambria Math"/>
                          <a:ea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1406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6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GB" sz="1406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1406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GB" sz="1406" i="1">
                              <a:latin typeface="Cambria Math"/>
                              <a:ea typeface="Cambria Math"/>
                            </a:rPr>
                            <m:t>𝑝</m:t>
                          </m:r>
                          <m:r>
                            <a:rPr lang="en-GB" sz="1406" i="1" baseline="-25000">
                              <a:latin typeface="Cambria Math"/>
                              <a:ea typeface="Cambria Math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GB" sz="1406" i="1" baseline="-2500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406">
                                  <a:latin typeface="Cambria Math"/>
                                  <a:ea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406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1406" i="1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  <m:r>
                                    <a:rPr lang="en-GB" sz="1406" i="1" baseline="-2500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en-GB" sz="1406" i="1">
                              <a:latin typeface="Cambria Math"/>
                              <a:ea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GB" sz="1406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6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GB" sz="1406" i="1">
                                  <a:latin typeface="Cambria Math"/>
                                  <a:ea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406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GB" sz="1406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1406" i="1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GB" sz="1406" i="1" baseline="-2500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GB" sz="1406" i="1" baseline="-25000">
                                      <a:latin typeface="Cambria Math"/>
                                      <a:ea typeface="Cambria Math"/>
                                    </a:rPr>
                                    <m:t>↷</m:t>
                                  </m:r>
                                  <m:r>
                                    <a:rPr lang="en-GB" sz="1406" i="1">
                                      <a:latin typeface="Cambria Math"/>
                                    </a:rPr>
                                    <m:t>+ 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1406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1406" i="1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  <m:r>
                                        <a:rPr lang="en-GB" sz="1406" i="1">
                                          <a:latin typeface="Cambria Math"/>
                                          <a:ea typeface="Cambria Math"/>
                                        </a:rPr>
                                        <m:t>∈</m:t>
                                      </m:r>
                                      <m:r>
                                        <a:rPr lang="en-GB" sz="1406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GB" sz="1406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GB" sz="1406" i="1" baseline="-25000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GB" sz="1406">
                                  <a:latin typeface="Cambria Math"/>
                                  <a:ea typeface="Cambria Math"/>
                                </a:rPr>
                                <m:t>log</m:t>
                              </m:r>
                              <m:r>
                                <a:rPr lang="en-GB" sz="1406" i="1">
                                  <a:latin typeface="Cambria Math"/>
                                  <a:ea typeface="Cambria Math"/>
                                </a:rPr>
                                <m:t>⁡(</m:t>
                              </m:r>
                              <m:r>
                                <a:rPr lang="en-GB" sz="1406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GB" sz="1406" i="1" baseline="-2500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1406" i="1" baseline="-25000">
                                  <a:latin typeface="Cambria Math"/>
                                  <a:ea typeface="Cambria Math"/>
                                </a:rPr>
                                <m:t>↷</m:t>
                              </m:r>
                              <m:r>
                                <a:rPr lang="en-GB" sz="1406" i="1">
                                  <a:latin typeface="Cambria Math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1406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1406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  <m:r>
                                    <a:rPr lang="en-GB" sz="1406" i="1"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en-GB" sz="1406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GB" sz="1406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GB" sz="1406" i="1" baseline="-2500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</m:nary>
                              <m:r>
                                <a:rPr lang="en-GB" sz="1406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  <m:r>
                            <a:rPr lang="en-GB" sz="1406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406" dirty="0">
                  <a:solidFill>
                    <a:srgbClr val="000000"/>
                  </a:solidFill>
                  <a:cs typeface="+mj-cs"/>
                  <a:sym typeface="Helvetica Light"/>
                </a:endParaRPr>
              </a:p>
              <a:p>
                <a:pPr marL="241093" indent="-241093">
                  <a:buFont typeface="Arial" pitchFamily="34" charset="0"/>
                  <a:buChar char="•"/>
                </a:pPr>
                <a:endParaRPr lang="en-GB" sz="1406" dirty="0">
                  <a:cs typeface="+mj-cs"/>
                </a:endParaRPr>
              </a:p>
              <a:p>
                <a:pPr marL="241093" indent="-241093">
                  <a:buFont typeface="Arial" pitchFamily="34" charset="0"/>
                  <a:buChar char="•"/>
                </a:pPr>
                <a:endParaRPr lang="en-GB" sz="1406" dirty="0">
                  <a:cs typeface="+mj-cs"/>
                </a:endParaRPr>
              </a:p>
              <a:p>
                <a:pPr marL="241093" indent="-241093">
                  <a:buFont typeface="Arial" pitchFamily="34" charset="0"/>
                  <a:buChar char="•"/>
                </a:pPr>
                <a:r>
                  <a:rPr lang="en-GB" sz="1406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The </a:t>
                </a:r>
                <a:r>
                  <a:rPr lang="en-GB" sz="1406" dirty="0" err="1">
                    <a:solidFill>
                      <a:srgbClr val="000000"/>
                    </a:solidFill>
                    <a:cs typeface="+mj-cs"/>
                    <a:sym typeface="Helvetica Light"/>
                  </a:rPr>
                  <a:t>mapequantion</a:t>
                </a:r>
                <a:r>
                  <a:rPr lang="en-GB" sz="1406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 is a function of only the vertex visit frequencies </a:t>
                </a:r>
                <a14:m>
                  <m:oMath xmlns:m="http://schemas.openxmlformats.org/officeDocument/2006/math">
                    <m:r>
                      <a:rPr lang="en-GB" sz="1406" i="1">
                        <a:latin typeface="Cambria Math"/>
                        <a:ea typeface="Cambria Math"/>
                      </a:rPr>
                      <m:t>𝑝</m:t>
                    </m:r>
                    <m:r>
                      <a:rPr lang="en-GB" sz="1406" i="1" baseline="-2500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1406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 and the exit probabilities </a:t>
                </a:r>
                <a14:m>
                  <m:oMath xmlns:m="http://schemas.openxmlformats.org/officeDocument/2006/math">
                    <m:r>
                      <a:rPr lang="en-GB" sz="1406" i="1">
                        <a:latin typeface="Cambria Math"/>
                      </a:rPr>
                      <m:t>𝑞</m:t>
                    </m:r>
                    <m:r>
                      <a:rPr lang="en-GB" sz="1406" i="1" baseline="-25000">
                        <a:latin typeface="Cambria Math"/>
                      </a:rPr>
                      <m:t>𝑖</m:t>
                    </m:r>
                    <m:r>
                      <a:rPr lang="en-GB" sz="1406" i="1" baseline="-25000">
                        <a:latin typeface="Cambria Math"/>
                        <a:ea typeface="Cambria Math"/>
                      </a:rPr>
                      <m:t>↷</m:t>
                    </m:r>
                  </m:oMath>
                </a14:m>
                <a:endParaRPr lang="en-GB" sz="1406" baseline="-25000" dirty="0">
                  <a:ea typeface="Cambria Math"/>
                </a:endParaRPr>
              </a:p>
              <a:p>
                <a:pPr marL="241093" indent="-241093">
                  <a:buFont typeface="Arial" pitchFamily="34" charset="0"/>
                  <a:buChar char="•"/>
                </a:pPr>
                <a:r>
                  <a:rPr lang="en-GB" sz="1406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The term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1406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406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GB" sz="1406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GB" sz="1406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  <m:e>
                        <m:r>
                          <a:rPr lang="en-GB" sz="1406" i="1">
                            <a:latin typeface="Cambria Math"/>
                            <a:ea typeface="Cambria Math"/>
                          </a:rPr>
                          <m:t>𝑝</m:t>
                        </m:r>
                        <m:r>
                          <a:rPr lang="en-GB" sz="1406" i="1" baseline="-25000">
                            <a:latin typeface="Cambria Math"/>
                            <a:ea typeface="Cambria Math"/>
                          </a:rPr>
                          <m:t>𝛼</m:t>
                        </m:r>
                        <m:func>
                          <m:funcPr>
                            <m:ctrlPr>
                              <a:rPr lang="en-GB" sz="1406" i="1" baseline="-2500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406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1406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1406" i="1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  <m:r>
                                  <a:rPr lang="en-GB" sz="1406" i="1" baseline="-2500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GB" sz="1406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 is independent of partitioning</a:t>
                </a:r>
              </a:p>
              <a:p>
                <a:pPr marL="241093" indent="-241093">
                  <a:buFont typeface="Arial" pitchFamily="34" charset="0"/>
                  <a:buChar char="•"/>
                </a:pPr>
                <a:r>
                  <a:rPr lang="en-GB" sz="1406" dirty="0">
                    <a:cs typeface="+mj-cs"/>
                  </a:rPr>
                  <a:t>It is sufficient to keep track of the changes in </a:t>
                </a:r>
                <a14:m>
                  <m:oMath xmlns:m="http://schemas.openxmlformats.org/officeDocument/2006/math">
                    <m:r>
                      <a:rPr lang="en-GB" sz="1406" i="1">
                        <a:latin typeface="Cambria Math"/>
                      </a:rPr>
                      <m:t>𝑞</m:t>
                    </m:r>
                    <m:r>
                      <a:rPr lang="en-GB" sz="1406" i="1" baseline="-25000">
                        <a:latin typeface="Cambria Math"/>
                      </a:rPr>
                      <m:t>𝑖</m:t>
                    </m:r>
                    <m:r>
                      <a:rPr lang="en-GB" sz="1406" i="1" baseline="-25000">
                        <a:latin typeface="Cambria Math"/>
                        <a:ea typeface="Cambria Math"/>
                      </a:rPr>
                      <m:t>↷</m:t>
                    </m:r>
                  </m:oMath>
                </a14:m>
                <a:r>
                  <a:rPr lang="en-GB" sz="1406" dirty="0">
                    <a:cs typeface="+mj-cs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1406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406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GB" sz="1406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GB" sz="1406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1406" i="1">
                            <a:latin typeface="Cambria Math"/>
                          </a:rPr>
                          <m:t>𝑝</m:t>
                        </m:r>
                        <m:r>
                          <a:rPr lang="en-GB" sz="1406" i="1" baseline="-2500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nary>
                  </m:oMath>
                </a14:m>
                <a:r>
                  <a:rPr lang="en-GB" sz="1406" dirty="0">
                    <a:cs typeface="+mj-cs"/>
                  </a:rPr>
                  <a:t> in the optimization algorithm. They can be derived for any partition of the network or </a:t>
                </a:r>
                <a:r>
                  <a:rPr lang="en-GB" sz="1406" dirty="0" err="1">
                    <a:cs typeface="+mj-cs"/>
                  </a:rPr>
                  <a:t>quikly</a:t>
                </a:r>
                <a:r>
                  <a:rPr lang="en-GB" sz="1406" dirty="0">
                    <a:cs typeface="+mj-cs"/>
                  </a:rPr>
                  <a:t> updated when they change in each step of the optimization procedure </a:t>
                </a:r>
                <a:r>
                  <a:rPr lang="en-GB" sz="1406" dirty="0">
                    <a:solidFill>
                      <a:srgbClr val="000000"/>
                    </a:solidFill>
                    <a:cs typeface="+mj-cs"/>
                    <a:sym typeface="Helvetica Light"/>
                  </a:rPr>
                  <a:t> </a:t>
                </a:r>
                <a:endParaRPr lang="en-US" sz="1406" dirty="0">
                  <a:solidFill>
                    <a:srgbClr val="000000"/>
                  </a:solidFill>
                  <a:cs typeface="+mj-cs"/>
                  <a:sym typeface="Helvetica Ligh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677" y="2947605"/>
                <a:ext cx="8119382" cy="2821222"/>
              </a:xfrm>
              <a:prstGeom prst="rect">
                <a:avLst/>
              </a:prstGeom>
              <a:blipFill>
                <a:blip r:embed="rId4"/>
                <a:stretch>
                  <a:fillRect l="-751" t="-433" b="-23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1471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3727" y="312540"/>
            <a:ext cx="7804547" cy="973336"/>
          </a:xfrm>
        </p:spPr>
        <p:txBody>
          <a:bodyPr>
            <a:normAutofit/>
          </a:bodyPr>
          <a:lstStyle/>
          <a:p>
            <a:r>
              <a:rPr lang="en-GB" sz="3375" dirty="0"/>
              <a:t>Network Format (CSR)</a:t>
            </a:r>
            <a:endParaRPr lang="en-US" sz="337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225" y="1977519"/>
            <a:ext cx="4285675" cy="275683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2171" y="1505055"/>
          <a:ext cx="3362472" cy="4060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4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988">
                <a:tc>
                  <a:txBody>
                    <a:bodyPr/>
                    <a:lstStyle/>
                    <a:p>
                      <a:r>
                        <a:rPr lang="en-GB" sz="2000" dirty="0"/>
                        <a:t>9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20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988"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988"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5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988">
                <a:tc>
                  <a:txBody>
                    <a:bodyPr/>
                    <a:lstStyle/>
                    <a:p>
                      <a:r>
                        <a:rPr lang="en-GB" sz="2000" dirty="0"/>
                        <a:t>0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988"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988">
                <a:tc>
                  <a:txBody>
                    <a:bodyPr/>
                    <a:lstStyle/>
                    <a:p>
                      <a:r>
                        <a:rPr lang="en-GB" sz="2000" dirty="0"/>
                        <a:t>4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88"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988">
                <a:tc>
                  <a:txBody>
                    <a:bodyPr/>
                    <a:lstStyle/>
                    <a:p>
                      <a:r>
                        <a:rPr lang="en-GB" sz="2000" dirty="0"/>
                        <a:t>0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988"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5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988"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988"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>
                        <a:latin typeface="+mj-lt"/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297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02347-1FE1-40B1-84D4-FE6C84BD2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1983"/>
          </a:xfrm>
        </p:spPr>
        <p:txBody>
          <a:bodyPr/>
          <a:lstStyle/>
          <a:p>
            <a:r>
              <a:rPr lang="en-US" dirty="0"/>
              <a:t>Types of Community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B2FC1-DB5C-4E51-A327-2BD5672D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540"/>
            <a:ext cx="10515600" cy="4351338"/>
          </a:xfrm>
        </p:spPr>
        <p:txBody>
          <a:bodyPr/>
          <a:lstStyle/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</a:t>
            </a:r>
            <a:r>
              <a:rPr lang="en-US" dirty="0">
                <a:solidFill>
                  <a:srgbClr val="000000"/>
                </a:solidFill>
                <a:sym typeface="Helvetica Light"/>
              </a:rPr>
              <a:t>isjoint Community</a:t>
            </a:r>
          </a:p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Overlapping membership</a:t>
            </a:r>
          </a:p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Other types include hierarchical and local communities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4759C-0334-4CE0-8C8E-9E22D7A7F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98" y="3429000"/>
            <a:ext cx="6450680" cy="32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92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051887" y="6563320"/>
            <a:ext cx="169736" cy="267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56" name="Exploitable bugs"/>
          <p:cNvSpPr txBox="1"/>
          <p:nvPr/>
        </p:nvSpPr>
        <p:spPr>
          <a:xfrm>
            <a:off x="2850058" y="1522068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pPr marL="0" indent="0">
              <a:buNone/>
            </a:pPr>
            <a:endParaRPr sz="2109" dirty="0"/>
          </a:p>
        </p:txBody>
      </p:sp>
      <p:sp>
        <p:nvSpPr>
          <p:cNvPr id="165" name="Each category is enumerated with a CWE number"/>
          <p:cNvSpPr txBox="1"/>
          <p:nvPr/>
        </p:nvSpPr>
        <p:spPr>
          <a:xfrm>
            <a:off x="2850059" y="2023659"/>
            <a:ext cx="445956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endParaRPr sz="2109" dirty="0"/>
          </a:p>
        </p:txBody>
      </p:sp>
      <p:sp>
        <p:nvSpPr>
          <p:cNvPr id="24" name="Why study clones?"/>
          <p:cNvSpPr txBox="1">
            <a:spLocks noGrp="1"/>
          </p:cNvSpPr>
          <p:nvPr>
            <p:ph type="title"/>
          </p:nvPr>
        </p:nvSpPr>
        <p:spPr>
          <a:xfrm>
            <a:off x="2193727" y="347143"/>
            <a:ext cx="7804547" cy="10679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375" dirty="0" err="1"/>
              <a:t>Shanon’s</a:t>
            </a:r>
            <a:r>
              <a:rPr lang="en-US" sz="3375" dirty="0"/>
              <a:t> Minimum Entropy Theorem</a:t>
            </a:r>
            <a:endParaRPr sz="337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30319" y="1896689"/>
                <a:ext cx="7148216" cy="31918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401822" indent="-401822">
                  <a:buFont typeface="Arial" panose="020B0604020202020204" pitchFamily="34" charset="0"/>
                  <a:buChar char="•"/>
                </a:pPr>
                <a:r>
                  <a:rPr lang="en-US" sz="2250" dirty="0"/>
                  <a:t>H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2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25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sz="22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50" dirty="0">
                    <a:latin typeface="+mj-lt"/>
                  </a:rPr>
                  <a:t> log</a:t>
                </a:r>
                <a:r>
                  <a:rPr lang="en-US" sz="2250" baseline="-25000" dirty="0">
                    <a:latin typeface="+mj-lt"/>
                  </a:rPr>
                  <a:t>2</a:t>
                </a:r>
                <a:r>
                  <a:rPr lang="en-US" sz="2250" dirty="0">
                    <a:latin typeface="+mj-lt"/>
                  </a:rPr>
                  <a:t> (X) 	[X </a:t>
                </a:r>
                <a:r>
                  <a:rPr lang="en-US" sz="2250" dirty="0">
                    <a:latin typeface="+mj-lt"/>
                    <a:sym typeface="Wingdings" pitchFamily="2" charset="2"/>
                  </a:rPr>
                  <a:t> number of outcomes</a:t>
                </a:r>
                <a:r>
                  <a:rPr lang="en-US" sz="2250" dirty="0">
                    <a:latin typeface="+mj-lt"/>
                  </a:rPr>
                  <a:t>]</a:t>
                </a:r>
              </a:p>
              <a:p>
                <a:pPr marL="401822" indent="-401822">
                  <a:buFont typeface="Arial" panose="020B0604020202020204" pitchFamily="34" charset="0"/>
                  <a:buChar char="•"/>
                </a:pPr>
                <a:endParaRPr lang="en-US" sz="2250" dirty="0">
                  <a:latin typeface="+mj-lt"/>
                </a:endParaRPr>
              </a:p>
              <a:p>
                <a:pPr marL="401822" indent="-401822">
                  <a:buFont typeface="Arial" panose="020B0604020202020204" pitchFamily="34" charset="0"/>
                  <a:buChar char="•"/>
                </a:pPr>
                <a:endParaRPr lang="en-US" sz="2250" dirty="0">
                  <a:latin typeface="+mj-lt"/>
                </a:endParaRPr>
              </a:p>
              <a:p>
                <a:pPr marL="401822" indent="-401822">
                  <a:buFont typeface="Arial" panose="020B0604020202020204" pitchFamily="34" charset="0"/>
                  <a:buChar char="•"/>
                </a:pPr>
                <a:r>
                  <a:rPr lang="en-US" sz="2250" dirty="0">
                    <a:latin typeface="+mj-lt"/>
                  </a:rPr>
                  <a:t>X  = 1/p</a:t>
                </a:r>
                <a:r>
                  <a:rPr lang="en-US" sz="2250" baseline="-25000" dirty="0">
                    <a:latin typeface="+mj-lt"/>
                  </a:rPr>
                  <a:t>i</a:t>
                </a:r>
              </a:p>
              <a:p>
                <a:pPr marL="401822" indent="-401822" defTabSz="410751" hangingPunct="0">
                  <a:buFont typeface="Arial" panose="020B0604020202020204" pitchFamily="34" charset="0"/>
                  <a:buChar char="•"/>
                </a:pPr>
                <a:endParaRPr lang="en-US" sz="2250" dirty="0">
                  <a:latin typeface="+mj-lt"/>
                </a:endParaRPr>
              </a:p>
              <a:p>
                <a:pPr marL="401822" indent="-401822">
                  <a:buFont typeface="Arial" panose="020B0604020202020204" pitchFamily="34" charset="0"/>
                  <a:buChar char="•"/>
                </a:pPr>
                <a:r>
                  <a:rPr lang="en-US" sz="2250" dirty="0"/>
                  <a:t>H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2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25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sz="22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50" dirty="0"/>
                  <a:t> log</a:t>
                </a:r>
                <a:r>
                  <a:rPr lang="en-US" sz="2250" baseline="-25000" dirty="0"/>
                  <a:t>2</a:t>
                </a:r>
                <a:r>
                  <a:rPr lang="en-US" sz="2250" dirty="0"/>
                  <a:t> (1/</a:t>
                </a:r>
                <a:r>
                  <a:rPr lang="en-US" sz="2250" i="1" dirty="0"/>
                  <a:t>p</a:t>
                </a:r>
                <a:r>
                  <a:rPr lang="en-US" sz="2250" i="1" baseline="-25000" dirty="0"/>
                  <a:t>i</a:t>
                </a:r>
                <a:r>
                  <a:rPr lang="en-US" sz="2250" dirty="0"/>
                  <a:t>)</a:t>
                </a:r>
              </a:p>
              <a:p>
                <a:pPr marL="401822" indent="-401822" defTabSz="410751" hangingPunct="0">
                  <a:buFont typeface="Arial" panose="020B0604020202020204" pitchFamily="34" charset="0"/>
                  <a:buChar char="•"/>
                </a:pPr>
                <a:endParaRPr lang="en-US" sz="2250" dirty="0">
                  <a:latin typeface="+mj-lt"/>
                </a:endParaRPr>
              </a:p>
              <a:p>
                <a:pPr marL="401822" indent="-401822">
                  <a:buFont typeface="Arial" panose="020B0604020202020204" pitchFamily="34" charset="0"/>
                  <a:buChar char="•"/>
                </a:pPr>
                <a:r>
                  <a:rPr lang="en-US" sz="2250" dirty="0"/>
                  <a:t>H =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2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25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sz="22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50" dirty="0"/>
                  <a:t> log</a:t>
                </a:r>
                <a:r>
                  <a:rPr lang="en-US" sz="2250" baseline="-25000" dirty="0"/>
                  <a:t>2</a:t>
                </a:r>
                <a:r>
                  <a:rPr lang="en-US" sz="2250" dirty="0"/>
                  <a:t> (</a:t>
                </a:r>
                <a:r>
                  <a:rPr lang="en-US" sz="2250" i="1" dirty="0"/>
                  <a:t>p</a:t>
                </a:r>
                <a:r>
                  <a:rPr lang="en-US" sz="2250" i="1" baseline="-25000" dirty="0"/>
                  <a:t>i</a:t>
                </a:r>
                <a:r>
                  <a:rPr lang="en-US" sz="2250" dirty="0"/>
                  <a:t>)</a:t>
                </a:r>
              </a:p>
              <a:p>
                <a:pPr defTabSz="410751" hangingPunct="0"/>
                <a:endParaRPr lang="en-US" sz="225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319" y="1896689"/>
                <a:ext cx="7148216" cy="3191836"/>
              </a:xfrm>
              <a:prstGeom prst="rect">
                <a:avLst/>
              </a:prstGeom>
              <a:blipFill>
                <a:blip r:embed="rId3"/>
                <a:stretch>
                  <a:fillRect l="-1790" t="-17176" b="-156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075089" y="6301891"/>
            <a:ext cx="8358188" cy="223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en-US" sz="984" dirty="0">
                <a:hlinkClick r:id="rId4"/>
              </a:rPr>
              <a:t>https://www.khanacademy.org/computing/computer-science/informationtheory/moderninfotheory/v/information-entropy</a:t>
            </a:r>
            <a:endParaRPr lang="en-US" sz="984" dirty="0">
              <a:solidFill>
                <a:srgbClr val="000000"/>
              </a:solidFill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051887" y="6563320"/>
            <a:ext cx="169736" cy="267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56" name="Exploitable bugs"/>
          <p:cNvSpPr txBox="1"/>
          <p:nvPr/>
        </p:nvSpPr>
        <p:spPr>
          <a:xfrm>
            <a:off x="2850058" y="1522068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pPr marL="0" indent="0">
              <a:buNone/>
            </a:pPr>
            <a:endParaRPr sz="2109" dirty="0"/>
          </a:p>
        </p:txBody>
      </p:sp>
      <p:sp>
        <p:nvSpPr>
          <p:cNvPr id="165" name="Each category is enumerated with a CWE number"/>
          <p:cNvSpPr txBox="1"/>
          <p:nvPr/>
        </p:nvSpPr>
        <p:spPr>
          <a:xfrm>
            <a:off x="2850059" y="2023659"/>
            <a:ext cx="445956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endParaRPr sz="2109" dirty="0"/>
          </a:p>
        </p:txBody>
      </p:sp>
      <p:sp>
        <p:nvSpPr>
          <p:cNvPr id="24" name="Why study clones?"/>
          <p:cNvSpPr txBox="1">
            <a:spLocks noGrp="1"/>
          </p:cNvSpPr>
          <p:nvPr>
            <p:ph type="title"/>
          </p:nvPr>
        </p:nvSpPr>
        <p:spPr>
          <a:xfrm>
            <a:off x="2193727" y="347143"/>
            <a:ext cx="7804547" cy="10679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375" dirty="0"/>
              <a:t>Example of </a:t>
            </a:r>
            <a:r>
              <a:rPr lang="en-US" sz="3375" dirty="0" err="1"/>
              <a:t>Shanon’s</a:t>
            </a:r>
            <a:r>
              <a:rPr lang="en-US" sz="3375" dirty="0"/>
              <a:t> Entropy</a:t>
            </a:r>
            <a:endParaRPr sz="3375" dirty="0"/>
          </a:p>
        </p:txBody>
      </p:sp>
      <p:sp>
        <p:nvSpPr>
          <p:cNvPr id="2" name="TextBox 1"/>
          <p:cNvSpPr txBox="1"/>
          <p:nvPr/>
        </p:nvSpPr>
        <p:spPr>
          <a:xfrm>
            <a:off x="2189449" y="1711951"/>
            <a:ext cx="3688158" cy="2495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2250" dirty="0">
                <a:latin typeface="+mj-lt"/>
              </a:rPr>
              <a:t>Machine 1 generates 4 events A, B, C, D</a:t>
            </a:r>
          </a:p>
          <a:p>
            <a:pPr defTabSz="410751" hangingPunct="0"/>
            <a:endParaRPr lang="en-US" sz="2250" dirty="0">
              <a:latin typeface="+mj-lt"/>
            </a:endParaRPr>
          </a:p>
          <a:p>
            <a:pPr defTabSz="410751" hangingPunct="0"/>
            <a:r>
              <a:rPr lang="en-US" sz="2250" dirty="0">
                <a:latin typeface="+mj-lt"/>
              </a:rPr>
              <a:t>P(A) = 0.25</a:t>
            </a:r>
          </a:p>
          <a:p>
            <a:pPr defTabSz="410751" hangingPunct="0"/>
            <a:r>
              <a:rPr lang="en-US" sz="2250" dirty="0">
                <a:latin typeface="+mj-lt"/>
              </a:rPr>
              <a:t>P(B) = 0.25</a:t>
            </a:r>
          </a:p>
          <a:p>
            <a:pPr defTabSz="410751" hangingPunct="0"/>
            <a:r>
              <a:rPr lang="en-US" sz="2250" dirty="0">
                <a:latin typeface="+mj-lt"/>
              </a:rPr>
              <a:t>P(C) = 0.25</a:t>
            </a:r>
          </a:p>
          <a:p>
            <a:pPr defTabSz="410751" hangingPunct="0"/>
            <a:r>
              <a:rPr lang="en-US" sz="2250" dirty="0">
                <a:latin typeface="+mj-lt"/>
              </a:rPr>
              <a:t>P(D) = 0.25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5089" y="6301891"/>
            <a:ext cx="8358188" cy="223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en-US" sz="984" dirty="0">
                <a:hlinkClick r:id="rId3"/>
              </a:rPr>
              <a:t>https://www.khanacademy.org/computing/computer-science/informationtheory/moderninfotheory/v/information-entropy</a:t>
            </a:r>
            <a:endParaRPr lang="en-US" sz="984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1418" y="1690518"/>
            <a:ext cx="3688158" cy="2495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2250" dirty="0">
                <a:latin typeface="+mj-lt"/>
              </a:rPr>
              <a:t>Machine 2 generates 4 events A, B, C, D</a:t>
            </a:r>
          </a:p>
          <a:p>
            <a:pPr defTabSz="410751" hangingPunct="0"/>
            <a:endParaRPr lang="en-US" sz="2250" dirty="0">
              <a:latin typeface="+mj-lt"/>
            </a:endParaRPr>
          </a:p>
          <a:p>
            <a:pPr defTabSz="410751" hangingPunct="0"/>
            <a:r>
              <a:rPr lang="en-US" sz="2250" dirty="0">
                <a:latin typeface="+mj-lt"/>
              </a:rPr>
              <a:t>P(A) = 0.50</a:t>
            </a:r>
          </a:p>
          <a:p>
            <a:pPr defTabSz="410751" hangingPunct="0"/>
            <a:r>
              <a:rPr lang="en-US" sz="2250" dirty="0">
                <a:latin typeface="+mj-lt"/>
              </a:rPr>
              <a:t>P(B) = 0.125</a:t>
            </a:r>
          </a:p>
          <a:p>
            <a:pPr defTabSz="410751" hangingPunct="0"/>
            <a:r>
              <a:rPr lang="en-US" sz="2250" dirty="0">
                <a:latin typeface="+mj-lt"/>
              </a:rPr>
              <a:t>P(C) = 0.125</a:t>
            </a:r>
          </a:p>
          <a:p>
            <a:pPr defTabSz="410751" hangingPunct="0"/>
            <a:r>
              <a:rPr lang="en-US" sz="2250" dirty="0">
                <a:latin typeface="+mj-lt"/>
              </a:rPr>
              <a:t>P(D) = 0.25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051887" y="6563320"/>
            <a:ext cx="169736" cy="267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56" name="Exploitable bugs"/>
          <p:cNvSpPr txBox="1"/>
          <p:nvPr/>
        </p:nvSpPr>
        <p:spPr>
          <a:xfrm>
            <a:off x="2850058" y="1522068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pPr marL="0" indent="0">
              <a:buNone/>
            </a:pPr>
            <a:endParaRPr sz="2109" dirty="0"/>
          </a:p>
        </p:txBody>
      </p:sp>
      <p:sp>
        <p:nvSpPr>
          <p:cNvPr id="165" name="Each category is enumerated with a CWE number"/>
          <p:cNvSpPr txBox="1"/>
          <p:nvPr/>
        </p:nvSpPr>
        <p:spPr>
          <a:xfrm>
            <a:off x="2850059" y="2023659"/>
            <a:ext cx="445956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endParaRPr sz="2109" dirty="0"/>
          </a:p>
        </p:txBody>
      </p:sp>
      <p:sp>
        <p:nvSpPr>
          <p:cNvPr id="24" name="Why study clones?"/>
          <p:cNvSpPr txBox="1">
            <a:spLocks noGrp="1"/>
          </p:cNvSpPr>
          <p:nvPr>
            <p:ph type="title"/>
          </p:nvPr>
        </p:nvSpPr>
        <p:spPr>
          <a:xfrm>
            <a:off x="2193727" y="347143"/>
            <a:ext cx="7804547" cy="10679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375" dirty="0"/>
              <a:t>Example of </a:t>
            </a:r>
            <a:r>
              <a:rPr lang="en-US" sz="3375" dirty="0" err="1"/>
              <a:t>Shanon’s</a:t>
            </a:r>
            <a:r>
              <a:rPr lang="en-US" sz="3375" dirty="0"/>
              <a:t> Entropy</a:t>
            </a:r>
            <a:endParaRPr sz="3375" dirty="0"/>
          </a:p>
        </p:txBody>
      </p:sp>
      <p:sp>
        <p:nvSpPr>
          <p:cNvPr id="3" name="TextBox 2"/>
          <p:cNvSpPr txBox="1"/>
          <p:nvPr/>
        </p:nvSpPr>
        <p:spPr>
          <a:xfrm>
            <a:off x="2075089" y="6301891"/>
            <a:ext cx="8358188" cy="223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en-US" sz="984" dirty="0">
                <a:hlinkClick r:id="rId3"/>
              </a:rPr>
              <a:t>https://www.khanacademy.org/computing/computer-science/informationtheory/moderninfotheory/v/information-entropy</a:t>
            </a:r>
            <a:endParaRPr lang="en-US" sz="984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6235" y="3374873"/>
            <a:ext cx="1644083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8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it AB?</a:t>
            </a:r>
            <a:endParaRPr lang="en-US" sz="1687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0994" y="4804645"/>
            <a:ext cx="1644083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8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it A?</a:t>
            </a:r>
            <a:endParaRPr lang="en-US" sz="1687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Helvetica Light"/>
            </a:endParaRPr>
          </a:p>
        </p:txBody>
      </p:sp>
      <p:cxnSp>
        <p:nvCxnSpPr>
          <p:cNvPr id="7" name="Straight Arrow Connector 6"/>
          <p:cNvCxnSpPr>
            <a:stCxn id="5" idx="2"/>
            <a:endCxn id="12" idx="0"/>
          </p:cNvCxnSpPr>
          <p:nvPr/>
        </p:nvCxnSpPr>
        <p:spPr>
          <a:xfrm flipH="1">
            <a:off x="2793036" y="3706631"/>
            <a:ext cx="1105241" cy="109801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Rectangle 14"/>
          <p:cNvSpPr/>
          <p:nvPr/>
        </p:nvSpPr>
        <p:spPr>
          <a:xfrm>
            <a:off x="4199848" y="4792397"/>
            <a:ext cx="1644083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8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it C?</a:t>
            </a:r>
            <a:endParaRPr lang="en-US" sz="1687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Helvetica Light"/>
            </a:endParaRPr>
          </a:p>
        </p:txBody>
      </p:sp>
      <p:cxnSp>
        <p:nvCxnSpPr>
          <p:cNvPr id="11" name="Straight Arrow Connector 10"/>
          <p:cNvCxnSpPr>
            <a:stCxn id="5" idx="2"/>
            <a:endCxn id="15" idx="0"/>
          </p:cNvCxnSpPr>
          <p:nvPr/>
        </p:nvCxnSpPr>
        <p:spPr>
          <a:xfrm>
            <a:off x="3898277" y="3706631"/>
            <a:ext cx="1123613" cy="108576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2193727" y="4086070"/>
            <a:ext cx="606201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531" dirty="0">
                <a:solidFill>
                  <a:srgbClr val="000000"/>
                </a:solidFill>
                <a:sym typeface="Helvetica Light"/>
              </a:rPr>
              <a:t>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44051" y="4161971"/>
            <a:ext cx="606201" cy="26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266" dirty="0"/>
              <a:t>N</a:t>
            </a:r>
            <a:endParaRPr lang="en-US" sz="2531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88601" y="5690353"/>
            <a:ext cx="606201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531" dirty="0">
                <a:solidFill>
                  <a:srgbClr val="000000"/>
                </a:solidFill>
                <a:sym typeface="Helvetica Light"/>
              </a:rPr>
              <a:t>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89744" y="5760133"/>
            <a:ext cx="606201" cy="26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266" dirty="0"/>
              <a:t>N</a:t>
            </a:r>
            <a:endParaRPr lang="en-US" sz="2531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1114" y="5598506"/>
            <a:ext cx="839640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531" dirty="0">
                <a:solidFill>
                  <a:srgbClr val="000000"/>
                </a:solidFill>
                <a:sym typeface="Helvetica Light"/>
              </a:rPr>
              <a:t>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13510" y="5668287"/>
            <a:ext cx="606201" cy="26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266" dirty="0"/>
              <a:t>N</a:t>
            </a:r>
            <a:endParaRPr lang="en-US" sz="2531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12" idx="2"/>
            <a:endCxn id="20" idx="0"/>
          </p:cNvCxnSpPr>
          <p:nvPr/>
        </p:nvCxnSpPr>
        <p:spPr>
          <a:xfrm flipH="1">
            <a:off x="2291702" y="5136403"/>
            <a:ext cx="501334" cy="55395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2"/>
            <a:endCxn id="21" idx="0"/>
          </p:cNvCxnSpPr>
          <p:nvPr/>
        </p:nvCxnSpPr>
        <p:spPr>
          <a:xfrm>
            <a:off x="2793036" y="5136403"/>
            <a:ext cx="499809" cy="62373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/>
          <p:cNvCxnSpPr>
            <a:stCxn id="15" idx="2"/>
            <a:endCxn id="22" idx="0"/>
          </p:cNvCxnSpPr>
          <p:nvPr/>
        </p:nvCxnSpPr>
        <p:spPr>
          <a:xfrm flipH="1">
            <a:off x="4520934" y="5124155"/>
            <a:ext cx="500956" cy="47435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>
            <a:stCxn id="15" idx="2"/>
            <a:endCxn id="23" idx="0"/>
          </p:cNvCxnSpPr>
          <p:nvPr/>
        </p:nvCxnSpPr>
        <p:spPr>
          <a:xfrm>
            <a:off x="5021890" y="5124155"/>
            <a:ext cx="594721" cy="5441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Exploitable bugs"/>
          <p:cNvSpPr txBox="1"/>
          <p:nvPr/>
        </p:nvSpPr>
        <p:spPr>
          <a:xfrm>
            <a:off x="2850058" y="1405067"/>
            <a:ext cx="59598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pPr marL="0" indent="0">
              <a:buNone/>
            </a:pPr>
            <a:endParaRPr sz="2109" dirty="0"/>
          </a:p>
        </p:txBody>
      </p:sp>
      <p:sp>
        <p:nvSpPr>
          <p:cNvPr id="34" name="Each category is enumerated with a CWE number"/>
          <p:cNvSpPr txBox="1"/>
          <p:nvPr/>
        </p:nvSpPr>
        <p:spPr>
          <a:xfrm>
            <a:off x="2850059" y="1906658"/>
            <a:ext cx="276582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endParaRPr sz="2109" dirty="0"/>
          </a:p>
        </p:txBody>
      </p:sp>
      <p:sp>
        <p:nvSpPr>
          <p:cNvPr id="35" name="TextBox 34"/>
          <p:cNvSpPr txBox="1"/>
          <p:nvPr/>
        </p:nvSpPr>
        <p:spPr>
          <a:xfrm>
            <a:off x="2189450" y="1538749"/>
            <a:ext cx="1911664" cy="1370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1406" dirty="0">
                <a:latin typeface="+mj-lt"/>
              </a:rPr>
              <a:t>Machine 1</a:t>
            </a:r>
          </a:p>
          <a:p>
            <a:pPr defTabSz="410751" hangingPunct="0"/>
            <a:endParaRPr lang="en-US" sz="1406" dirty="0">
              <a:latin typeface="+mj-lt"/>
            </a:endParaRPr>
          </a:p>
          <a:p>
            <a:pPr defTabSz="410751" hangingPunct="0"/>
            <a:r>
              <a:rPr lang="en-US" sz="1406" dirty="0">
                <a:latin typeface="+mj-lt"/>
              </a:rPr>
              <a:t>P(A) = 0.25</a:t>
            </a:r>
          </a:p>
          <a:p>
            <a:pPr defTabSz="410751" hangingPunct="0"/>
            <a:r>
              <a:rPr lang="en-US" sz="1406" dirty="0">
                <a:latin typeface="+mj-lt"/>
              </a:rPr>
              <a:t>P(B) = 0.25</a:t>
            </a:r>
          </a:p>
          <a:p>
            <a:pPr defTabSz="410751" hangingPunct="0"/>
            <a:r>
              <a:rPr lang="en-US" sz="1406" dirty="0">
                <a:latin typeface="+mj-lt"/>
              </a:rPr>
              <a:t>P(C) = 0.25</a:t>
            </a:r>
          </a:p>
          <a:p>
            <a:pPr defTabSz="410751" hangingPunct="0"/>
            <a:r>
              <a:rPr lang="en-US" sz="1406" dirty="0">
                <a:latin typeface="+mj-lt"/>
              </a:rPr>
              <a:t>P(D) = 0.25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75711" y="1498947"/>
            <a:ext cx="1911664" cy="1370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1406" dirty="0">
                <a:latin typeface="+mj-lt"/>
              </a:rPr>
              <a:t>Machine 2</a:t>
            </a:r>
          </a:p>
          <a:p>
            <a:pPr defTabSz="410751" hangingPunct="0"/>
            <a:endParaRPr lang="en-US" sz="1406" dirty="0">
              <a:latin typeface="+mj-lt"/>
            </a:endParaRPr>
          </a:p>
          <a:p>
            <a:pPr defTabSz="410751" hangingPunct="0"/>
            <a:r>
              <a:rPr lang="en-US" sz="1406" dirty="0">
                <a:latin typeface="+mj-lt"/>
              </a:rPr>
              <a:t>P(A) = 0.50</a:t>
            </a:r>
          </a:p>
          <a:p>
            <a:pPr defTabSz="410751" hangingPunct="0"/>
            <a:r>
              <a:rPr lang="en-US" sz="1406" dirty="0">
                <a:latin typeface="+mj-lt"/>
              </a:rPr>
              <a:t>P(B) = 0.125</a:t>
            </a:r>
          </a:p>
          <a:p>
            <a:pPr defTabSz="410751" hangingPunct="0"/>
            <a:r>
              <a:rPr lang="en-US" sz="1406" dirty="0">
                <a:latin typeface="+mj-lt"/>
              </a:rPr>
              <a:t>P(C) = 0.125</a:t>
            </a:r>
          </a:p>
          <a:p>
            <a:pPr defTabSz="410751" hangingPunct="0"/>
            <a:r>
              <a:rPr lang="en-US" sz="1406" dirty="0">
                <a:latin typeface="+mj-lt"/>
              </a:rPr>
              <a:t>P(D) = 0.25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728746" y="3068711"/>
            <a:ext cx="1644083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8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it A?</a:t>
            </a:r>
            <a:endParaRPr lang="en-US" sz="1687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Helvetica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360586" y="5040388"/>
            <a:ext cx="1644083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8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it C?</a:t>
            </a:r>
            <a:endParaRPr lang="en-US" sz="1687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Helvetica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68657" y="3916775"/>
            <a:ext cx="1644083" cy="331758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68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it D?</a:t>
            </a:r>
            <a:endParaRPr lang="en-US" sz="1687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Helvetica Light"/>
            </a:endParaRPr>
          </a:p>
        </p:txBody>
      </p:sp>
      <p:cxnSp>
        <p:nvCxnSpPr>
          <p:cNvPr id="41" name="Straight Arrow Connector 40"/>
          <p:cNvCxnSpPr>
            <a:stCxn id="37" idx="2"/>
            <a:endCxn id="40" idx="0"/>
          </p:cNvCxnSpPr>
          <p:nvPr/>
        </p:nvCxnSpPr>
        <p:spPr>
          <a:xfrm>
            <a:off x="7550788" y="3400469"/>
            <a:ext cx="939911" cy="51630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extBox 41"/>
          <p:cNvSpPr txBox="1"/>
          <p:nvPr/>
        </p:nvSpPr>
        <p:spPr>
          <a:xfrm>
            <a:off x="6314666" y="3835018"/>
            <a:ext cx="606201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531" dirty="0">
                <a:solidFill>
                  <a:srgbClr val="000000"/>
                </a:solidFill>
                <a:sym typeface="Helvetica Light"/>
              </a:rPr>
              <a:t>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04714" y="3534338"/>
            <a:ext cx="606201" cy="26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266" dirty="0"/>
              <a:t>N</a:t>
            </a:r>
            <a:endParaRPr lang="en-US" sz="2531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79227" y="5944468"/>
            <a:ext cx="606201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531" dirty="0">
                <a:solidFill>
                  <a:srgbClr val="000000"/>
                </a:solidFill>
                <a:sym typeface="Helvetica Light"/>
              </a:rPr>
              <a:t>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296672" y="6023434"/>
            <a:ext cx="606201" cy="26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266" dirty="0"/>
              <a:t>N</a:t>
            </a:r>
            <a:endParaRPr lang="en-US" sz="2531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99504" y="4924951"/>
            <a:ext cx="726366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531" dirty="0">
                <a:solidFill>
                  <a:srgbClr val="000000"/>
                </a:solidFill>
                <a:sym typeface="Helvetica Light"/>
              </a:rPr>
              <a:t>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177274" y="4673261"/>
            <a:ext cx="606201" cy="26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1266" dirty="0"/>
              <a:t>N</a:t>
            </a:r>
            <a:endParaRPr lang="en-US" sz="2531" dirty="0">
              <a:solidFill>
                <a:srgbClr val="000000"/>
              </a:solidFill>
              <a:sym typeface="Helvetica Light"/>
            </a:endParaRPr>
          </a:p>
        </p:txBody>
      </p:sp>
      <p:cxnSp>
        <p:nvCxnSpPr>
          <p:cNvPr id="48" name="Straight Arrow Connector 47"/>
          <p:cNvCxnSpPr>
            <a:stCxn id="38" idx="2"/>
            <a:endCxn id="44" idx="0"/>
          </p:cNvCxnSpPr>
          <p:nvPr/>
        </p:nvCxnSpPr>
        <p:spPr>
          <a:xfrm flipH="1">
            <a:off x="8782328" y="5372146"/>
            <a:ext cx="400300" cy="57232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/>
          <p:cNvCxnSpPr>
            <a:stCxn id="38" idx="2"/>
            <a:endCxn id="45" idx="0"/>
          </p:cNvCxnSpPr>
          <p:nvPr/>
        </p:nvCxnSpPr>
        <p:spPr>
          <a:xfrm>
            <a:off x="9182628" y="5372146"/>
            <a:ext cx="417145" cy="65128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>
            <a:stCxn id="40" idx="2"/>
            <a:endCxn id="46" idx="0"/>
          </p:cNvCxnSpPr>
          <p:nvPr/>
        </p:nvCxnSpPr>
        <p:spPr>
          <a:xfrm flipH="1">
            <a:off x="7862687" y="4248533"/>
            <a:ext cx="628012" cy="6764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>
            <a:stCxn id="40" idx="2"/>
            <a:endCxn id="38" idx="0"/>
          </p:cNvCxnSpPr>
          <p:nvPr/>
        </p:nvCxnSpPr>
        <p:spPr>
          <a:xfrm>
            <a:off x="8490699" y="4248533"/>
            <a:ext cx="691929" cy="79185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>
            <a:stCxn id="37" idx="2"/>
            <a:endCxn id="42" idx="0"/>
          </p:cNvCxnSpPr>
          <p:nvPr/>
        </p:nvCxnSpPr>
        <p:spPr>
          <a:xfrm flipH="1">
            <a:off x="6617767" y="3400469"/>
            <a:ext cx="933021" cy="43454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051887" y="6563320"/>
            <a:ext cx="169736" cy="267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156" name="Exploitable bugs"/>
          <p:cNvSpPr txBox="1"/>
          <p:nvPr/>
        </p:nvSpPr>
        <p:spPr>
          <a:xfrm>
            <a:off x="2850058" y="1522068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pPr marL="0" indent="0">
              <a:buNone/>
            </a:pPr>
            <a:endParaRPr sz="2109" dirty="0"/>
          </a:p>
        </p:txBody>
      </p:sp>
      <p:sp>
        <p:nvSpPr>
          <p:cNvPr id="165" name="Each category is enumerated with a CWE number"/>
          <p:cNvSpPr txBox="1"/>
          <p:nvPr/>
        </p:nvSpPr>
        <p:spPr>
          <a:xfrm>
            <a:off x="2850059" y="2023659"/>
            <a:ext cx="445956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endParaRPr sz="2109" dirty="0"/>
          </a:p>
        </p:txBody>
      </p:sp>
      <p:sp>
        <p:nvSpPr>
          <p:cNvPr id="24" name="Why study clones?"/>
          <p:cNvSpPr txBox="1">
            <a:spLocks noGrp="1"/>
          </p:cNvSpPr>
          <p:nvPr>
            <p:ph type="title"/>
          </p:nvPr>
        </p:nvSpPr>
        <p:spPr>
          <a:xfrm>
            <a:off x="2193727" y="347143"/>
            <a:ext cx="7804547" cy="10679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375" dirty="0"/>
              <a:t>Example of </a:t>
            </a:r>
            <a:r>
              <a:rPr lang="en-US" sz="3375" dirty="0" err="1"/>
              <a:t>Shanon’s</a:t>
            </a:r>
            <a:r>
              <a:rPr lang="en-US" sz="3375" dirty="0"/>
              <a:t> Entropy</a:t>
            </a:r>
            <a:endParaRPr sz="3375" dirty="0"/>
          </a:p>
        </p:txBody>
      </p:sp>
      <p:sp>
        <p:nvSpPr>
          <p:cNvPr id="3" name="TextBox 2"/>
          <p:cNvSpPr txBox="1"/>
          <p:nvPr/>
        </p:nvSpPr>
        <p:spPr>
          <a:xfrm>
            <a:off x="1815306" y="6286823"/>
            <a:ext cx="8358188" cy="223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en-US" sz="984" dirty="0">
                <a:hlinkClick r:id="rId3"/>
              </a:rPr>
              <a:t>https://www.khanacademy.org/computing/computer-science/informationtheory/moderninfotheory/v/information-entropy</a:t>
            </a:r>
            <a:endParaRPr lang="en-US" sz="984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3" name="Exploitable bugs"/>
          <p:cNvSpPr txBox="1"/>
          <p:nvPr/>
        </p:nvSpPr>
        <p:spPr>
          <a:xfrm>
            <a:off x="2850058" y="1405067"/>
            <a:ext cx="59598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pPr marL="0" indent="0">
              <a:buNone/>
            </a:pPr>
            <a:endParaRPr sz="2109" dirty="0"/>
          </a:p>
        </p:txBody>
      </p:sp>
      <p:sp>
        <p:nvSpPr>
          <p:cNvPr id="34" name="Each category is enumerated with a CWE number"/>
          <p:cNvSpPr txBox="1"/>
          <p:nvPr/>
        </p:nvSpPr>
        <p:spPr>
          <a:xfrm>
            <a:off x="2850059" y="1906658"/>
            <a:ext cx="276582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endParaRPr sz="2109" dirty="0"/>
          </a:p>
        </p:txBody>
      </p:sp>
      <p:sp>
        <p:nvSpPr>
          <p:cNvPr id="35" name="TextBox 34"/>
          <p:cNvSpPr txBox="1"/>
          <p:nvPr/>
        </p:nvSpPr>
        <p:spPr>
          <a:xfrm>
            <a:off x="2189449" y="1408906"/>
            <a:ext cx="1998149" cy="1629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1687" dirty="0">
                <a:latin typeface="+mj-lt"/>
              </a:rPr>
              <a:t>Machine 1</a:t>
            </a:r>
          </a:p>
          <a:p>
            <a:pPr defTabSz="410751" hangingPunct="0"/>
            <a:endParaRPr lang="en-US" sz="1687" dirty="0">
              <a:latin typeface="+mj-lt"/>
            </a:endParaRPr>
          </a:p>
          <a:p>
            <a:pPr defTabSz="410751" hangingPunct="0"/>
            <a:r>
              <a:rPr lang="en-US" sz="1687" dirty="0">
                <a:latin typeface="+mj-lt"/>
              </a:rPr>
              <a:t>P(A) = 0.25</a:t>
            </a:r>
          </a:p>
          <a:p>
            <a:pPr defTabSz="410751" hangingPunct="0"/>
            <a:r>
              <a:rPr lang="en-US" sz="1687" dirty="0">
                <a:latin typeface="+mj-lt"/>
              </a:rPr>
              <a:t>P(B) = 0.25</a:t>
            </a:r>
          </a:p>
          <a:p>
            <a:pPr defTabSz="410751" hangingPunct="0"/>
            <a:r>
              <a:rPr lang="en-US" sz="1687" dirty="0">
                <a:latin typeface="+mj-lt"/>
              </a:rPr>
              <a:t>P(C) = 0.25</a:t>
            </a:r>
          </a:p>
          <a:p>
            <a:pPr defTabSz="410751" hangingPunct="0"/>
            <a:r>
              <a:rPr lang="en-US" sz="1687" dirty="0">
                <a:latin typeface="+mj-lt"/>
              </a:rPr>
              <a:t>P(D) = 0.25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89449" y="3456906"/>
                <a:ext cx="8032174" cy="46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:r>
                  <a:rPr lang="en-US" sz="2531" dirty="0">
                    <a:solidFill>
                      <a:srgbClr val="000000"/>
                    </a:solidFill>
                    <a:sym typeface="Helvetica Light"/>
                  </a:rPr>
                  <a:t>#questions = </a:t>
                </a:r>
                <a14:m>
                  <m:oMath xmlns:m="http://schemas.openxmlformats.org/officeDocument/2006/math"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𝑝</m:t>
                    </m:r>
                    <m:r>
                      <a:rPr lang="en-US" sz="2531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×2+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𝑝𝐵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 ×2+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𝑝𝐶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×2+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𝑝𝐷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×2</m:t>
                    </m:r>
                  </m:oMath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49" y="3456906"/>
                <a:ext cx="8032174" cy="461601"/>
              </a:xfrm>
              <a:prstGeom prst="rect">
                <a:avLst/>
              </a:prstGeom>
              <a:blipFill>
                <a:blip r:embed="rId4"/>
                <a:stretch>
                  <a:fillRect t="-13158" b="-35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186387" y="4087595"/>
                <a:ext cx="8032174" cy="46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:r>
                  <a:rPr lang="en-US" sz="2531" dirty="0">
                    <a:solidFill>
                      <a:srgbClr val="000000"/>
                    </a:solidFill>
                    <a:sym typeface="Helvetica Light"/>
                  </a:rPr>
                  <a:t>#questions = 0.25</a:t>
                </a:r>
                <a14:m>
                  <m:oMath xmlns:m="http://schemas.openxmlformats.org/officeDocument/2006/math"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×2+0.25 ×2+0.25×2+0.25×2</m:t>
                    </m:r>
                  </m:oMath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87" y="4087595"/>
                <a:ext cx="8032174" cy="461601"/>
              </a:xfrm>
              <a:prstGeom prst="rect">
                <a:avLst/>
              </a:prstGeom>
              <a:blipFill>
                <a:blip r:embed="rId5"/>
                <a:stretch>
                  <a:fillRect t="-14667" b="-36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874106" y="4831568"/>
                <a:ext cx="8032174" cy="46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:r>
                  <a:rPr lang="en-US" sz="2531" dirty="0">
                    <a:solidFill>
                      <a:srgbClr val="000000"/>
                    </a:solidFill>
                    <a:sym typeface="Helvetica Light"/>
                  </a:rPr>
                  <a:t>#questions = </a:t>
                </a:r>
                <a14:m>
                  <m:oMath xmlns:m="http://schemas.openxmlformats.org/officeDocument/2006/math"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2</m:t>
                    </m:r>
                  </m:oMath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06" y="4831568"/>
                <a:ext cx="8032174" cy="461601"/>
              </a:xfrm>
              <a:prstGeom prst="rect">
                <a:avLst/>
              </a:prstGeom>
              <a:blipFill>
                <a:blip r:embed="rId6"/>
                <a:stretch>
                  <a:fillRect t="-14667" b="-36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051887" y="6563320"/>
            <a:ext cx="169736" cy="267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56" name="Exploitable bugs"/>
          <p:cNvSpPr txBox="1"/>
          <p:nvPr/>
        </p:nvSpPr>
        <p:spPr>
          <a:xfrm>
            <a:off x="2850058" y="1522068"/>
            <a:ext cx="7220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pPr marL="0" indent="0">
              <a:buNone/>
            </a:pPr>
            <a:endParaRPr sz="2109" dirty="0"/>
          </a:p>
        </p:txBody>
      </p:sp>
      <p:sp>
        <p:nvSpPr>
          <p:cNvPr id="165" name="Each category is enumerated with a CWE number"/>
          <p:cNvSpPr txBox="1"/>
          <p:nvPr/>
        </p:nvSpPr>
        <p:spPr>
          <a:xfrm>
            <a:off x="2850059" y="2023659"/>
            <a:ext cx="445956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endParaRPr sz="2109" dirty="0"/>
          </a:p>
        </p:txBody>
      </p:sp>
      <p:sp>
        <p:nvSpPr>
          <p:cNvPr id="24" name="Why study clones?"/>
          <p:cNvSpPr txBox="1">
            <a:spLocks noGrp="1"/>
          </p:cNvSpPr>
          <p:nvPr>
            <p:ph type="title"/>
          </p:nvPr>
        </p:nvSpPr>
        <p:spPr>
          <a:xfrm>
            <a:off x="2193727" y="347143"/>
            <a:ext cx="7804547" cy="10679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375" dirty="0"/>
              <a:t>Example of </a:t>
            </a:r>
            <a:r>
              <a:rPr lang="en-US" sz="3375" dirty="0" err="1"/>
              <a:t>Shanon’s</a:t>
            </a:r>
            <a:r>
              <a:rPr lang="en-US" sz="3375" dirty="0"/>
              <a:t> Entropy</a:t>
            </a:r>
            <a:endParaRPr sz="3375" dirty="0"/>
          </a:p>
        </p:txBody>
      </p:sp>
      <p:sp>
        <p:nvSpPr>
          <p:cNvPr id="3" name="TextBox 2"/>
          <p:cNvSpPr txBox="1"/>
          <p:nvPr/>
        </p:nvSpPr>
        <p:spPr>
          <a:xfrm>
            <a:off x="1815306" y="6286823"/>
            <a:ext cx="8358188" cy="223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en-US" sz="984" dirty="0">
                <a:hlinkClick r:id="rId3"/>
              </a:rPr>
              <a:t>https://www.khanacademy.org/computing/computer-science/informationtheory/moderninfotheory/v/information-entropy</a:t>
            </a:r>
            <a:endParaRPr lang="en-US" sz="984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3" name="Exploitable bugs"/>
          <p:cNvSpPr txBox="1"/>
          <p:nvPr/>
        </p:nvSpPr>
        <p:spPr>
          <a:xfrm>
            <a:off x="2850058" y="1405067"/>
            <a:ext cx="59598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pPr marL="0" indent="0">
              <a:buNone/>
            </a:pPr>
            <a:endParaRPr sz="2109" dirty="0"/>
          </a:p>
        </p:txBody>
      </p:sp>
      <p:sp>
        <p:nvSpPr>
          <p:cNvPr id="34" name="Each category is enumerated with a CWE number"/>
          <p:cNvSpPr txBox="1"/>
          <p:nvPr/>
        </p:nvSpPr>
        <p:spPr>
          <a:xfrm>
            <a:off x="2850059" y="1906658"/>
            <a:ext cx="276582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marL="370416" indent="-370416" algn="l">
              <a:buSzPct val="75000"/>
              <a:buChar char="•"/>
              <a:defRPr sz="3000">
                <a:solidFill>
                  <a:srgbClr val="050309"/>
                </a:solidFill>
              </a:defRPr>
            </a:lvl1pPr>
          </a:lstStyle>
          <a:p>
            <a:endParaRPr sz="2109" dirty="0"/>
          </a:p>
        </p:txBody>
      </p:sp>
      <p:sp>
        <p:nvSpPr>
          <p:cNvPr id="36" name="TextBox 35"/>
          <p:cNvSpPr txBox="1"/>
          <p:nvPr/>
        </p:nvSpPr>
        <p:spPr>
          <a:xfrm>
            <a:off x="2370087" y="1525248"/>
            <a:ext cx="1911664" cy="1629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1687" dirty="0">
                <a:latin typeface="+mj-lt"/>
              </a:rPr>
              <a:t>Machine 2</a:t>
            </a:r>
          </a:p>
          <a:p>
            <a:pPr defTabSz="410751" hangingPunct="0"/>
            <a:endParaRPr lang="en-US" sz="1687" dirty="0">
              <a:latin typeface="+mj-lt"/>
            </a:endParaRPr>
          </a:p>
          <a:p>
            <a:pPr defTabSz="410751" hangingPunct="0"/>
            <a:r>
              <a:rPr lang="en-US" sz="1687" dirty="0">
                <a:latin typeface="+mj-lt"/>
              </a:rPr>
              <a:t>P(A) = 0.50</a:t>
            </a:r>
          </a:p>
          <a:p>
            <a:pPr defTabSz="410751" hangingPunct="0"/>
            <a:r>
              <a:rPr lang="en-US" sz="1687" dirty="0">
                <a:latin typeface="+mj-lt"/>
              </a:rPr>
              <a:t>P(B) = 0.125</a:t>
            </a:r>
          </a:p>
          <a:p>
            <a:pPr defTabSz="410751" hangingPunct="0"/>
            <a:r>
              <a:rPr lang="en-US" sz="1687" dirty="0">
                <a:latin typeface="+mj-lt"/>
              </a:rPr>
              <a:t>P(C) = 0.125</a:t>
            </a:r>
          </a:p>
          <a:p>
            <a:pPr defTabSz="410751" hangingPunct="0"/>
            <a:r>
              <a:rPr lang="en-US" sz="1687" dirty="0">
                <a:latin typeface="+mj-lt"/>
              </a:rPr>
              <a:t>P(D) = 0.25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89449" y="3456906"/>
                <a:ext cx="8032174" cy="46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:r>
                  <a:rPr lang="en-US" sz="2531" dirty="0">
                    <a:solidFill>
                      <a:srgbClr val="000000"/>
                    </a:solidFill>
                    <a:sym typeface="Helvetica Light"/>
                  </a:rPr>
                  <a:t>#questions = </a:t>
                </a:r>
                <a14:m>
                  <m:oMath xmlns:m="http://schemas.openxmlformats.org/officeDocument/2006/math"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𝑝</m:t>
                    </m:r>
                    <m:r>
                      <a:rPr lang="en-US" sz="2531" i="1" baseline="-25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𝐴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×1+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𝑝𝐵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 ×3+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𝑝𝐶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×3+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𝑝𝐷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×2</m:t>
                    </m:r>
                  </m:oMath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49" y="3456906"/>
                <a:ext cx="8032174" cy="461601"/>
              </a:xfrm>
              <a:prstGeom prst="rect">
                <a:avLst/>
              </a:prstGeom>
              <a:blipFill>
                <a:blip r:embed="rId4"/>
                <a:stretch>
                  <a:fillRect t="-13158" b="-355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186387" y="4087595"/>
                <a:ext cx="8032174" cy="46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:r>
                  <a:rPr lang="en-US" sz="2531" dirty="0">
                    <a:solidFill>
                      <a:srgbClr val="000000"/>
                    </a:solidFill>
                    <a:sym typeface="Helvetica Light"/>
                  </a:rPr>
                  <a:t>#questions = 0.5</a:t>
                </a:r>
                <a14:m>
                  <m:oMath xmlns:m="http://schemas.openxmlformats.org/officeDocument/2006/math"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×1+0.125 ×3+0.125×3+0.25×2</m:t>
                    </m:r>
                  </m:oMath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87" y="4087595"/>
                <a:ext cx="8032174" cy="461601"/>
              </a:xfrm>
              <a:prstGeom prst="rect">
                <a:avLst/>
              </a:prstGeom>
              <a:blipFill>
                <a:blip r:embed="rId5"/>
                <a:stretch>
                  <a:fillRect l="-532" t="-14667" b="-36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874106" y="4831568"/>
                <a:ext cx="8032174" cy="46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:r>
                  <a:rPr lang="en-US" sz="2531" dirty="0">
                    <a:solidFill>
                      <a:srgbClr val="000000"/>
                    </a:solidFill>
                    <a:sym typeface="Helvetica Light"/>
                  </a:rPr>
                  <a:t>#questions = </a:t>
                </a:r>
                <a14:m>
                  <m:oMath xmlns:m="http://schemas.openxmlformats.org/officeDocument/2006/math">
                    <m:r>
                      <a:rPr lang="en-US" sz="25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1.75</m:t>
                    </m:r>
                  </m:oMath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06" y="4831568"/>
                <a:ext cx="8032174" cy="461601"/>
              </a:xfrm>
              <a:prstGeom prst="rect">
                <a:avLst/>
              </a:prstGeom>
              <a:blipFill>
                <a:blip r:embed="rId6"/>
                <a:stretch>
                  <a:fillRect t="-14667" b="-36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929500"/>
          </a:xfrm>
        </p:spPr>
        <p:txBody>
          <a:bodyPr>
            <a:normAutofit/>
          </a:bodyPr>
          <a:lstStyle/>
          <a:p>
            <a:r>
              <a:rPr lang="en-GB" sz="3375" dirty="0"/>
              <a:t>Modularity</a:t>
            </a:r>
            <a:endParaRPr lang="en-US" sz="3375" dirty="0"/>
          </a:p>
        </p:txBody>
      </p:sp>
      <p:sp>
        <p:nvSpPr>
          <p:cNvPr id="4" name="TextBox 3"/>
          <p:cNvSpPr txBox="1"/>
          <p:nvPr/>
        </p:nvSpPr>
        <p:spPr>
          <a:xfrm>
            <a:off x="2196162" y="3650382"/>
            <a:ext cx="7963658" cy="1890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401822" indent="-401822" defTabSz="410751" hangingPunct="0">
              <a:buFont typeface="Arial" pitchFamily="34" charset="0"/>
              <a:buChar char="•"/>
            </a:pPr>
            <a:r>
              <a:rPr lang="en-GB" sz="1969" dirty="0">
                <a:solidFill>
                  <a:srgbClr val="000000"/>
                </a:solidFill>
                <a:latin typeface="+mj-lt"/>
                <a:cs typeface="+mj-cs"/>
                <a:sym typeface="Helvetica Light"/>
              </a:rPr>
              <a:t>A measure of how well a network is partitioned into communities</a:t>
            </a:r>
          </a:p>
          <a:p>
            <a:pPr marL="401822" indent="-401822" defTabSz="410751" hangingPunct="0">
              <a:buFont typeface="Arial" pitchFamily="34" charset="0"/>
              <a:buChar char="•"/>
            </a:pPr>
            <a:r>
              <a:rPr lang="en-GB" sz="1969" dirty="0">
                <a:latin typeface="+mj-lt"/>
                <a:cs typeface="+mj-cs"/>
              </a:rPr>
              <a:t>Modularity score </a:t>
            </a:r>
            <a:r>
              <a:rPr lang="en-GB" sz="1969" i="1" dirty="0">
                <a:latin typeface="+mj-lt"/>
                <a:cs typeface="+mj-cs"/>
              </a:rPr>
              <a:t>Q</a:t>
            </a:r>
            <a:r>
              <a:rPr lang="en-GB" sz="1969" dirty="0">
                <a:latin typeface="+mj-lt"/>
                <a:cs typeface="+mj-cs"/>
              </a:rPr>
              <a:t> is a positive real fractional number</a:t>
            </a:r>
          </a:p>
          <a:p>
            <a:pPr marL="401822" indent="-401822" defTabSz="410751" hangingPunct="0">
              <a:buFont typeface="Arial" pitchFamily="34" charset="0"/>
              <a:buChar char="•"/>
            </a:pPr>
            <a:endParaRPr lang="en-GB" sz="1969" dirty="0">
              <a:latin typeface="+mj-lt"/>
              <a:cs typeface="+mj-cs"/>
            </a:endParaRPr>
          </a:p>
          <a:p>
            <a:pPr marL="401822" indent="-401822" defTabSz="410751" hangingPunct="0">
              <a:buFont typeface="Arial" pitchFamily="34" charset="0"/>
              <a:buChar char="•"/>
            </a:pPr>
            <a:r>
              <a:rPr lang="en-GB" sz="1969" i="1" dirty="0" err="1">
                <a:latin typeface="+mj-lt"/>
                <a:cs typeface="+mj-cs"/>
              </a:rPr>
              <a:t>e</a:t>
            </a:r>
            <a:r>
              <a:rPr lang="en-GB" sz="1969" i="1" baseline="-25000" dirty="0" err="1">
                <a:latin typeface="+mj-lt"/>
                <a:cs typeface="+mj-cs"/>
              </a:rPr>
              <a:t>ii</a:t>
            </a:r>
            <a:r>
              <a:rPr lang="en-GB" sz="1969" dirty="0">
                <a:latin typeface="+mj-lt"/>
                <a:cs typeface="+mj-cs"/>
              </a:rPr>
              <a:t> </a:t>
            </a:r>
            <a:r>
              <a:rPr lang="en-GB" sz="1969" dirty="0">
                <a:latin typeface="+mj-lt"/>
                <a:cs typeface="+mj-cs"/>
                <a:sym typeface="Wingdings" pitchFamily="2" charset="2"/>
              </a:rPr>
              <a:t> </a:t>
            </a:r>
            <a:r>
              <a:rPr lang="en-GB" sz="1969" dirty="0">
                <a:latin typeface="+mj-lt"/>
                <a:cs typeface="+mj-cs"/>
              </a:rPr>
              <a:t>the fraction of edges that fall within the communities </a:t>
            </a:r>
          </a:p>
          <a:p>
            <a:pPr marL="401822" indent="-401822" defTabSz="410751" hangingPunct="0">
              <a:buFont typeface="Arial" pitchFamily="34" charset="0"/>
              <a:buChar char="•"/>
            </a:pPr>
            <a:r>
              <a:rPr lang="en-GB" sz="1969" dirty="0">
                <a:latin typeface="+mj-lt"/>
                <a:cs typeface="+mj-cs"/>
              </a:rPr>
              <a:t>a</a:t>
            </a:r>
            <a:r>
              <a:rPr lang="en-GB" sz="1969" baseline="-25000" dirty="0">
                <a:latin typeface="+mj-lt"/>
                <a:cs typeface="+mj-cs"/>
              </a:rPr>
              <a:t>i</a:t>
            </a:r>
            <a:r>
              <a:rPr lang="en-GB" sz="1969" baseline="30000" dirty="0">
                <a:latin typeface="+mj-lt"/>
                <a:cs typeface="+mj-cs"/>
              </a:rPr>
              <a:t>2 </a:t>
            </a:r>
            <a:r>
              <a:rPr lang="en-GB" sz="1969" dirty="0">
                <a:latin typeface="+mj-lt"/>
                <a:cs typeface="+mj-cs"/>
                <a:sym typeface="Wingdings" pitchFamily="2" charset="2"/>
              </a:rPr>
              <a:t> </a:t>
            </a:r>
            <a:r>
              <a:rPr lang="en-GB" sz="1969" dirty="0">
                <a:latin typeface="+mj-lt"/>
                <a:cs typeface="+mj-cs"/>
              </a:rPr>
              <a:t>the expected value of the above quantity if the edges fall at random in a network with the same degree sequence</a:t>
            </a:r>
            <a:endParaRPr lang="en-US" sz="1969" dirty="0">
              <a:solidFill>
                <a:srgbClr val="000000"/>
              </a:solidFill>
              <a:latin typeface="+mj-lt"/>
              <a:cs typeface="+mj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56105" y="1942070"/>
                <a:ext cx="3521922" cy="11219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algn="ctr" defTabSz="41075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12" i="1" smtClean="0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𝑄</m:t>
                      </m:r>
                      <m:r>
                        <a:rPr lang="en-GB" sz="2812" i="1" smtClean="0">
                          <a:solidFill>
                            <a:srgbClr val="000000"/>
                          </a:solidFill>
                          <a:latin typeface="Cambria Math"/>
                          <a:sym typeface="Helvetica Light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12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(</m:t>
                          </m:r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𝑒𝑖𝑖</m:t>
                          </m:r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 −</m:t>
                          </m:r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𝑎𝑖</m:t>
                          </m:r>
                          <m:r>
                            <a:rPr lang="en-GB" sz="2812" i="1" baseline="30000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2</m:t>
                          </m:r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12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105" y="1942070"/>
                <a:ext cx="3521922" cy="1121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10512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	- Modularity (Q)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657600" lvl="8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r>
                  <a:rPr lang="en-US" dirty="0"/>
                  <a:t>Q = 0  - When a particular division gives no more within-community edges than would be expected by random chance.</a:t>
                </a:r>
              </a:p>
              <a:p>
                <a:pPr marL="0" indent="0">
                  <a:buNone/>
                </a:pPr>
                <a:r>
                  <a:rPr lang="en-US" dirty="0"/>
                  <a:t> Q != 0  - Indicate deviations from randomness.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practice values greater than about 0.3 appear to indicate signiﬁcant community structure.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11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06662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- The fraction of edges in the network that connect vertices in group </a:t>
                </a:r>
                <a:r>
                  <a:rPr lang="en-US" dirty="0" err="1"/>
                  <a:t>i</a:t>
                </a:r>
                <a:r>
                  <a:rPr lang="en-US" dirty="0"/>
                  <a:t> to those in group j.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-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06662"/>
                <a:ext cx="10515600" cy="4351338"/>
              </a:xfrm>
              <a:blipFill rotWithShape="0">
                <a:blip r:embed="rId2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38200" y="5112610"/>
            <a:ext cx="10292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8"/>
            <a:r>
              <a:rPr lang="en-US" sz="3600" dirty="0"/>
              <a:t>Important: we count every edge twice, as if it was a directed graph.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4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12" y="163878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790543" y="1553810"/>
                <a:ext cx="25090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=6/20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=6/20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=0/20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=2/20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=1/20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1/20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43" y="1553810"/>
                <a:ext cx="2509024" cy="23083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2163337" y="3505532"/>
            <a:ext cx="111512" cy="89209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929054" y="2476745"/>
            <a:ext cx="111512" cy="89209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67668" y="3460927"/>
            <a:ext cx="111512" cy="89209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720575" y="2541232"/>
            <a:ext cx="111512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16858" y="3094058"/>
            <a:ext cx="111512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281854" y="2790400"/>
            <a:ext cx="111512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50420" y="4370156"/>
            <a:ext cx="111512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endCxn id="29" idx="0"/>
          </p:cNvCxnSpPr>
          <p:nvPr/>
        </p:nvCxnSpPr>
        <p:spPr>
          <a:xfrm>
            <a:off x="2984810" y="2532675"/>
            <a:ext cx="438614" cy="928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41" idx="3"/>
          </p:cNvCxnSpPr>
          <p:nvPr/>
        </p:nvCxnSpPr>
        <p:spPr>
          <a:xfrm>
            <a:off x="2267415" y="3587263"/>
            <a:ext cx="2499336" cy="85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29" idx="3"/>
          </p:cNvCxnSpPr>
          <p:nvPr/>
        </p:nvCxnSpPr>
        <p:spPr>
          <a:xfrm flipV="1">
            <a:off x="2267415" y="3537072"/>
            <a:ext cx="1116584" cy="1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8" idx="6"/>
            <a:endCxn id="31" idx="2"/>
          </p:cNvCxnSpPr>
          <p:nvPr/>
        </p:nvCxnSpPr>
        <p:spPr>
          <a:xfrm>
            <a:off x="3040566" y="2521350"/>
            <a:ext cx="2680009" cy="6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28" idx="4"/>
          </p:cNvCxnSpPr>
          <p:nvPr/>
        </p:nvCxnSpPr>
        <p:spPr>
          <a:xfrm flipV="1">
            <a:off x="2211659" y="2565954"/>
            <a:ext cx="773151" cy="978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7" idx="5"/>
          </p:cNvCxnSpPr>
          <p:nvPr/>
        </p:nvCxnSpPr>
        <p:spPr>
          <a:xfrm flipH="1">
            <a:off x="4817326" y="2866545"/>
            <a:ext cx="1559709" cy="1592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7" idx="4"/>
          </p:cNvCxnSpPr>
          <p:nvPr/>
        </p:nvCxnSpPr>
        <p:spPr>
          <a:xfrm flipV="1">
            <a:off x="5772614" y="2879609"/>
            <a:ext cx="564996" cy="214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37" idx="5"/>
          </p:cNvCxnSpPr>
          <p:nvPr/>
        </p:nvCxnSpPr>
        <p:spPr>
          <a:xfrm>
            <a:off x="5791200" y="2549400"/>
            <a:ext cx="585835" cy="31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4" idx="4"/>
          </p:cNvCxnSpPr>
          <p:nvPr/>
        </p:nvCxnSpPr>
        <p:spPr>
          <a:xfrm>
            <a:off x="5772614" y="2569949"/>
            <a:ext cx="0" cy="61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02527" y="2476745"/>
                <a:ext cx="12823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=9/20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27" y="2476745"/>
                <a:ext cx="1282390" cy="12003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896298" y="2228778"/>
                <a:ext cx="14187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=9/20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298" y="2228778"/>
                <a:ext cx="1418793" cy="9233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>
            <a:endCxn id="34" idx="4"/>
          </p:cNvCxnSpPr>
          <p:nvPr/>
        </p:nvCxnSpPr>
        <p:spPr>
          <a:xfrm flipV="1">
            <a:off x="3479180" y="3183267"/>
            <a:ext cx="2293434" cy="30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398318" y="2124421"/>
            <a:ext cx="1181139" cy="146284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006662" y="2274896"/>
            <a:ext cx="1594306" cy="185989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553798" y="4156334"/>
            <a:ext cx="527056" cy="53913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287270" y="4909291"/>
                <a:ext cx="1273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270" y="4909291"/>
                <a:ext cx="127304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180064" y="1972491"/>
            <a:ext cx="32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72614" y="1622265"/>
            <a:ext cx="24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5143" y="4319304"/>
            <a:ext cx="33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019632" y="552886"/>
                <a:ext cx="6096000" cy="6686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- The fraction of edges in the network that connect vertices in group </a:t>
                </a:r>
                <a:r>
                  <a:rPr lang="en-US" dirty="0" err="1"/>
                  <a:t>i</a:t>
                </a:r>
                <a:r>
                  <a:rPr lang="en-US" dirty="0"/>
                  <a:t> to those in group j.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632" y="552886"/>
                <a:ext cx="6096000" cy="668645"/>
              </a:xfrm>
              <a:prstGeom prst="rect">
                <a:avLst/>
              </a:prstGeom>
              <a:blipFill rotWithShape="0">
                <a:blip r:embed="rId6"/>
                <a:stretch>
                  <a:fillRect l="-800" t="-4587" r="-700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471372" y="4319304"/>
                <a:ext cx="1684628" cy="572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/>
                  <a:t>-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72" y="4319304"/>
                <a:ext cx="1684628" cy="572336"/>
              </a:xfrm>
              <a:prstGeom prst="rect">
                <a:avLst/>
              </a:prstGeom>
              <a:blipFill rotWithShape="0">
                <a:blip r:embed="rId7"/>
                <a:stretch>
                  <a:fillRect t="-1075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8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10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Calculate Q </a:t>
            </a:r>
          </a:p>
        </p:txBody>
      </p:sp>
      <p:sp>
        <p:nvSpPr>
          <p:cNvPr id="3" name="Oval 2"/>
          <p:cNvSpPr/>
          <p:nvPr/>
        </p:nvSpPr>
        <p:spPr>
          <a:xfrm>
            <a:off x="2163337" y="3505532"/>
            <a:ext cx="111512" cy="89209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929054" y="2476745"/>
            <a:ext cx="111512" cy="89209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67668" y="3460927"/>
            <a:ext cx="111512" cy="89209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20575" y="2541232"/>
            <a:ext cx="111512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6858" y="3094058"/>
            <a:ext cx="111512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81854" y="2790400"/>
            <a:ext cx="111512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50420" y="4370156"/>
            <a:ext cx="111512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endCxn id="5" idx="0"/>
          </p:cNvCxnSpPr>
          <p:nvPr/>
        </p:nvCxnSpPr>
        <p:spPr>
          <a:xfrm>
            <a:off x="2984810" y="2532675"/>
            <a:ext cx="438614" cy="928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9" idx="3"/>
          </p:cNvCxnSpPr>
          <p:nvPr/>
        </p:nvCxnSpPr>
        <p:spPr>
          <a:xfrm>
            <a:off x="2267415" y="3587263"/>
            <a:ext cx="2499336" cy="85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5" idx="3"/>
          </p:cNvCxnSpPr>
          <p:nvPr/>
        </p:nvCxnSpPr>
        <p:spPr>
          <a:xfrm flipV="1">
            <a:off x="2267415" y="3537072"/>
            <a:ext cx="1116584" cy="1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6"/>
            <a:endCxn id="6" idx="2"/>
          </p:cNvCxnSpPr>
          <p:nvPr/>
        </p:nvCxnSpPr>
        <p:spPr>
          <a:xfrm>
            <a:off x="3040566" y="2521350"/>
            <a:ext cx="2680009" cy="6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4" idx="4"/>
          </p:cNvCxnSpPr>
          <p:nvPr/>
        </p:nvCxnSpPr>
        <p:spPr>
          <a:xfrm flipV="1">
            <a:off x="2211659" y="2565954"/>
            <a:ext cx="773151" cy="978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5"/>
          </p:cNvCxnSpPr>
          <p:nvPr/>
        </p:nvCxnSpPr>
        <p:spPr>
          <a:xfrm flipH="1">
            <a:off x="4817326" y="2866545"/>
            <a:ext cx="1559709" cy="1592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8" idx="4"/>
          </p:cNvCxnSpPr>
          <p:nvPr/>
        </p:nvCxnSpPr>
        <p:spPr>
          <a:xfrm flipV="1">
            <a:off x="5772614" y="2879609"/>
            <a:ext cx="564996" cy="214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8" idx="5"/>
          </p:cNvCxnSpPr>
          <p:nvPr/>
        </p:nvCxnSpPr>
        <p:spPr>
          <a:xfrm>
            <a:off x="5791200" y="2549400"/>
            <a:ext cx="585835" cy="31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4"/>
          </p:cNvCxnSpPr>
          <p:nvPr/>
        </p:nvCxnSpPr>
        <p:spPr>
          <a:xfrm>
            <a:off x="5772614" y="2569949"/>
            <a:ext cx="0" cy="61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02527" y="2476745"/>
                <a:ext cx="12823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=9/20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27" y="2476745"/>
                <a:ext cx="128239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3791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96298" y="2228778"/>
                <a:ext cx="14187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=9/20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298" y="2228778"/>
                <a:ext cx="1418793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43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493941" y="4627756"/>
                <a:ext cx="13344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/20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941" y="4627756"/>
                <a:ext cx="1334429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3653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790543" y="1553810"/>
                <a:ext cx="25090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=6/20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=6/20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=0/20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=2/20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=1/20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1/20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43" y="1553810"/>
                <a:ext cx="2509024" cy="23083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>
            <a:endCxn id="7" idx="4"/>
          </p:cNvCxnSpPr>
          <p:nvPr/>
        </p:nvCxnSpPr>
        <p:spPr>
          <a:xfrm flipV="1">
            <a:off x="3479180" y="3183267"/>
            <a:ext cx="2293434" cy="30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398318" y="2124421"/>
            <a:ext cx="1181139" cy="146284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006662" y="2274896"/>
            <a:ext cx="1594306" cy="185989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553798" y="4156334"/>
            <a:ext cx="527056" cy="53913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988887" y="466449"/>
                <a:ext cx="4117787" cy="1568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87" y="466449"/>
                <a:ext cx="4117787" cy="15687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563030" y="5820937"/>
            <a:ext cx="7898110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= 6/20 –(9/20)^2 + 6/20 – (9/20)^2 + 0/20 – (2/20)^2</a:t>
            </a:r>
          </a:p>
        </p:txBody>
      </p:sp>
    </p:spTree>
    <p:extLst>
      <p:ext uri="{BB962C8B-B14F-4D97-AF65-F5344CB8AC3E}">
        <p14:creationId xmlns:p14="http://schemas.microsoft.com/office/powerpoint/2010/main" val="211128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D1A0-5BB1-4047-9D5F-303218C3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361"/>
            <a:ext cx="10515600" cy="1039605"/>
          </a:xfrm>
        </p:spPr>
        <p:txBody>
          <a:bodyPr/>
          <a:lstStyle/>
          <a:p>
            <a:r>
              <a:rPr lang="en-US" dirty="0"/>
              <a:t>Problem of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9EDF3-C684-4467-9C2A-83E6DF8E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818"/>
            <a:ext cx="10515600" cy="4351338"/>
          </a:xfrm>
        </p:spPr>
        <p:txBody>
          <a:bodyPr/>
          <a:lstStyle/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Finding d</a:t>
            </a:r>
            <a:r>
              <a:rPr lang="en-US" dirty="0">
                <a:solidFill>
                  <a:srgbClr val="000000"/>
                </a:solidFill>
                <a:sym typeface="Helvetica Light"/>
              </a:rPr>
              <a:t>isjoint </a:t>
            </a:r>
            <a:r>
              <a:rPr lang="en-US" dirty="0"/>
              <a:t>c</a:t>
            </a:r>
            <a:r>
              <a:rPr lang="en-US" dirty="0">
                <a:solidFill>
                  <a:srgbClr val="000000"/>
                </a:solidFill>
                <a:sym typeface="Helvetica Light"/>
              </a:rPr>
              <a:t>ommunity structure</a:t>
            </a:r>
            <a:endParaRPr lang="en-US" dirty="0"/>
          </a:p>
          <a:p>
            <a:pPr marL="571500" indent="-571500" defTabSz="584200" hangingPunct="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sym typeface="Helvetica Light"/>
              </a:rPr>
              <a:t>A few approaches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8A511D-1FD6-4F08-A1DD-F8264A14A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67037"/>
              </p:ext>
            </p:extLst>
          </p:nvPr>
        </p:nvGraphicFramePr>
        <p:xfrm>
          <a:off x="984276" y="2888931"/>
          <a:ext cx="10515599" cy="3259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7822">
                  <a:extLst>
                    <a:ext uri="{9D8B030D-6E8A-4147-A177-3AD203B41FA5}">
                      <a16:colId xmlns:a16="http://schemas.microsoft.com/office/drawing/2014/main" val="3226217771"/>
                    </a:ext>
                  </a:extLst>
                </a:gridCol>
                <a:gridCol w="2240290">
                  <a:extLst>
                    <a:ext uri="{9D8B030D-6E8A-4147-A177-3AD203B41FA5}">
                      <a16:colId xmlns:a16="http://schemas.microsoft.com/office/drawing/2014/main" val="1274972834"/>
                    </a:ext>
                  </a:extLst>
                </a:gridCol>
                <a:gridCol w="4097487">
                  <a:extLst>
                    <a:ext uri="{9D8B030D-6E8A-4147-A177-3AD203B41FA5}">
                      <a16:colId xmlns:a16="http://schemas.microsoft.com/office/drawing/2014/main" val="4157342275"/>
                    </a:ext>
                  </a:extLst>
                </a:gridCol>
              </a:tblGrid>
              <a:tr h="427562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Calibri (Body)"/>
                          <a:cs typeface="Calibri" panose="020F0502020204030204" pitchFamily="34" charset="0"/>
                        </a:rPr>
                        <a:t>Community</a:t>
                      </a:r>
                      <a:r>
                        <a:rPr lang="en-US" sz="2000" b="1" baseline="0" dirty="0">
                          <a:latin typeface="Calibri (Body)"/>
                          <a:cs typeface="Calibri" panose="020F0502020204030204" pitchFamily="34" charset="0"/>
                        </a:rPr>
                        <a:t> Detection Methods</a:t>
                      </a:r>
                      <a:endParaRPr lang="en-US" sz="2000" b="1" dirty="0">
                        <a:latin typeface="Calibri (Body)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 (Body)"/>
                          <a:cs typeface="Calibri" panose="020F0502020204030204" pitchFamily="34" charset="0"/>
                        </a:rPr>
                        <a:t>Network</a:t>
                      </a:r>
                      <a:r>
                        <a:rPr lang="en-US" sz="2000" b="1" baseline="0" dirty="0">
                          <a:latin typeface="Calibri (Body)"/>
                          <a:cs typeface="Calibri" panose="020F0502020204030204" pitchFamily="34" charset="0"/>
                        </a:rPr>
                        <a:t> Type</a:t>
                      </a:r>
                      <a:endParaRPr lang="en-US" sz="2000" b="1" dirty="0">
                        <a:latin typeface="Calibri (Body)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 (Body)"/>
                          <a:cs typeface="Calibri" panose="020F0502020204030204" pitchFamily="34" charset="0"/>
                        </a:rPr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471031"/>
                  </a:ext>
                </a:extLst>
              </a:tr>
              <a:tr h="66178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libri (Body)"/>
                          <a:cs typeface="Calibri" panose="020F0502020204030204" pitchFamily="34" charset="0"/>
                        </a:rPr>
                        <a:t>Spectral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 (Body)"/>
                          <a:cs typeface="Calibri" panose="020F0502020204030204" pitchFamily="34" charset="0"/>
                        </a:rPr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latin typeface="Calibri (Body)"/>
                          <a:cs typeface="Calibri" panose="020F0502020204030204" pitchFamily="34" charset="0"/>
                        </a:rPr>
                        <a:t>- Not computationally efficient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000" dirty="0">
                          <a:latin typeface="Calibri (Body)"/>
                          <a:cs typeface="Calibri" panose="020F0502020204030204" pitchFamily="34" charset="0"/>
                        </a:rPr>
                        <a:t>- Not reliable for sparse networks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11887"/>
                  </a:ext>
                </a:extLst>
              </a:tr>
              <a:tr h="767665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 (Body)"/>
                          <a:cs typeface="Calibri" panose="020F0502020204030204" pitchFamily="34" charset="0"/>
                        </a:rPr>
                        <a:t>Information-Theoretic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Calibri (Body)"/>
                          <a:cs typeface="Calibri" panose="020F0502020204030204" pitchFamily="34" charset="0"/>
                        </a:rPr>
                        <a:t> Approach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 (Body)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 (Body)"/>
                          <a:cs typeface="Calibri" panose="020F0502020204030204" pitchFamily="34" charset="0"/>
                        </a:rPr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 (Body)"/>
                          <a:cs typeface="Calibri" panose="020F0502020204030204" pitchFamily="34" charset="0"/>
                        </a:rPr>
                        <a:t>- High time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Calibri (Body)"/>
                          <a:cs typeface="Calibri" panose="020F0502020204030204" pitchFamily="34" charset="0"/>
                        </a:rPr>
                        <a:t> complexity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 (Body)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31906"/>
                  </a:ext>
                </a:extLst>
              </a:tr>
              <a:tr h="66178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libri (Body)"/>
                          <a:cs typeface="Calibri" panose="020F0502020204030204" pitchFamily="34" charset="0"/>
                        </a:rPr>
                        <a:t>Modularity Optimization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 (Body)"/>
                          <a:cs typeface="Calibri" panose="020F0502020204030204" pitchFamily="34" charset="0"/>
                        </a:rPr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libri (Body)"/>
                          <a:cs typeface="Calibri" panose="020F0502020204030204" pitchFamily="34" charset="0"/>
                        </a:rPr>
                        <a:t>- Resolution limit problem</a:t>
                      </a:r>
                    </a:p>
                    <a:p>
                      <a:endParaRPr lang="en-US" sz="2000" dirty="0">
                        <a:latin typeface="Calibri (Body)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177671"/>
                  </a:ext>
                </a:extLst>
              </a:tr>
              <a:tr h="66178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libri (Body)"/>
                          <a:cs typeface="Calibri" panose="020F0502020204030204" pitchFamily="34" charset="0"/>
                        </a:rPr>
                        <a:t>Stochastic Block Modeling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 (Body)"/>
                          <a:cs typeface="Calibri" panose="020F0502020204030204" pitchFamily="34" charset="0"/>
                        </a:rPr>
                        <a:t>Static /</a:t>
                      </a:r>
                      <a:r>
                        <a:rPr lang="en-US" sz="2000" baseline="0" dirty="0">
                          <a:latin typeface="Calibri (Body)"/>
                          <a:cs typeface="Calibri" panose="020F0502020204030204" pitchFamily="34" charset="0"/>
                        </a:rPr>
                        <a:t> Dynamic</a:t>
                      </a:r>
                      <a:endParaRPr lang="en-US" sz="2000" dirty="0">
                        <a:latin typeface="Calibri (Body)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libri (Body)"/>
                          <a:cs typeface="Calibri" panose="020F0502020204030204" pitchFamily="34" charset="0"/>
                        </a:rPr>
                        <a:t>- High time</a:t>
                      </a:r>
                      <a:r>
                        <a:rPr lang="en-US" sz="2000" baseline="0" dirty="0">
                          <a:latin typeface="Calibri (Body)"/>
                          <a:cs typeface="Calibri" panose="020F0502020204030204" pitchFamily="34" charset="0"/>
                        </a:rPr>
                        <a:t> complexity</a:t>
                      </a:r>
                      <a:endParaRPr lang="en-US" sz="2000" dirty="0">
                        <a:latin typeface="Calibri (Body)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80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523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3727" y="239477"/>
            <a:ext cx="7804547" cy="1061010"/>
          </a:xfrm>
        </p:spPr>
        <p:txBody>
          <a:bodyPr>
            <a:normAutofit/>
          </a:bodyPr>
          <a:lstStyle/>
          <a:p>
            <a:r>
              <a:rPr lang="en-GB" sz="3375" dirty="0"/>
              <a:t>Conductance</a:t>
            </a:r>
            <a:endParaRPr lang="en-US" sz="3375" dirty="0"/>
          </a:p>
        </p:txBody>
      </p:sp>
      <p:sp>
        <p:nvSpPr>
          <p:cNvPr id="4" name="TextBox 3"/>
          <p:cNvSpPr txBox="1"/>
          <p:nvPr/>
        </p:nvSpPr>
        <p:spPr>
          <a:xfrm>
            <a:off x="2429958" y="3999519"/>
            <a:ext cx="7817535" cy="2799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401822" indent="-401822" defTabSz="410751" hangingPunct="0">
              <a:buFont typeface="Arial" pitchFamily="34" charset="0"/>
              <a:buChar char="•"/>
            </a:pPr>
            <a:r>
              <a:rPr lang="en-GB" sz="1969" dirty="0">
                <a:solidFill>
                  <a:srgbClr val="000000"/>
                </a:solidFill>
                <a:latin typeface="+mj-lt"/>
                <a:sym typeface="Helvetica Light"/>
              </a:rPr>
              <a:t>When the network contains well-separated disjoint communities, conductance delivers the best quality analysis for detected communities</a:t>
            </a:r>
          </a:p>
          <a:p>
            <a:pPr marL="401822" indent="-401822" defTabSz="410751" hangingPunct="0">
              <a:buFont typeface="Arial" pitchFamily="34" charset="0"/>
              <a:buChar char="•"/>
            </a:pPr>
            <a:endParaRPr lang="en-GB" sz="1969" dirty="0">
              <a:latin typeface="+mj-lt"/>
            </a:endParaRPr>
          </a:p>
          <a:p>
            <a:pPr marL="401822" indent="-401822" defTabSz="410751" hangingPunct="0">
              <a:buFont typeface="Arial" pitchFamily="34" charset="0"/>
              <a:buChar char="•"/>
            </a:pPr>
            <a:r>
              <a:rPr lang="en-GB" sz="1969" dirty="0">
                <a:solidFill>
                  <a:srgbClr val="000000"/>
                </a:solidFill>
                <a:latin typeface="+mj-lt"/>
                <a:sym typeface="Helvetica Light"/>
              </a:rPr>
              <a:t>Conductanc</a:t>
            </a:r>
            <a:r>
              <a:rPr lang="en-GB" sz="1969" dirty="0">
                <a:latin typeface="+mj-lt"/>
              </a:rPr>
              <a:t>e means the fraction of total number of edges that point outside the community</a:t>
            </a:r>
          </a:p>
          <a:p>
            <a:pPr marL="401822" indent="-401822" defTabSz="410751" hangingPunct="0">
              <a:buFont typeface="Arial" pitchFamily="34" charset="0"/>
              <a:buChar char="•"/>
            </a:pPr>
            <a:endParaRPr lang="en-GB" sz="1969" dirty="0">
              <a:solidFill>
                <a:srgbClr val="000000"/>
              </a:solidFill>
              <a:latin typeface="+mj-lt"/>
              <a:sym typeface="Helvetica Light"/>
            </a:endParaRPr>
          </a:p>
          <a:p>
            <a:pPr marL="401822" indent="-401822" defTabSz="410751" hangingPunct="0">
              <a:buFont typeface="Arial" pitchFamily="34" charset="0"/>
              <a:buChar char="•"/>
            </a:pPr>
            <a:r>
              <a:rPr lang="en-GB" sz="1969" dirty="0">
                <a:latin typeface="+mj-lt"/>
              </a:rPr>
              <a:t>A positive real fractional number, higher value means low community structure</a:t>
            </a:r>
            <a:endParaRPr lang="en-GB" sz="1969" dirty="0">
              <a:solidFill>
                <a:srgbClr val="000000"/>
              </a:solidFill>
              <a:latin typeface="+mj-lt"/>
              <a:sym typeface="Helvetica Light"/>
            </a:endParaRPr>
          </a:p>
          <a:p>
            <a:pPr marL="401822" indent="-401822" defTabSz="410751" hangingPunct="0">
              <a:buFont typeface="Arial" pitchFamily="34" charset="0"/>
              <a:buChar char="•"/>
            </a:pPr>
            <a:endParaRPr lang="en-US" sz="1969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83837" y="1467717"/>
                <a:ext cx="1188532" cy="843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fPr>
                        <m:num>
                          <m:r>
                            <a:rPr lang="en-GB" sz="2531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|</m:t>
                          </m:r>
                          <m:r>
                            <a:rPr lang="en-GB" sz="2531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𝐸𝑐𝑜𝑢𝑡</m:t>
                          </m:r>
                          <m:r>
                            <a:rPr lang="en-GB" sz="2531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sz="126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66" i="1">
                                  <a:latin typeface="Cambria Math"/>
                                </a:rPr>
                                <m:t>𝐸</m:t>
                              </m:r>
                              <m:r>
                                <a:rPr lang="en-GB" sz="1266" i="1" baseline="-2500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GB" sz="1266" i="1" baseline="30000">
                                  <a:latin typeface="Cambria Math"/>
                                </a:rPr>
                                <m:t>𝑖𝑛</m:t>
                              </m:r>
                            </m:e>
                          </m:d>
                          <m:r>
                            <a:rPr lang="en-GB" sz="1266" i="1">
                              <a:latin typeface="Cambria Math"/>
                            </a:rPr>
                            <m:t>+|</m:t>
                          </m:r>
                          <m:r>
                            <a:rPr lang="en-GB" sz="1266" i="1">
                              <a:latin typeface="Cambria Math"/>
                            </a:rPr>
                            <m:t>𝐸𝑐𝑜𝑢𝑡</m:t>
                          </m:r>
                          <m:r>
                            <a:rPr lang="en-GB" sz="1266" i="1">
                              <a:latin typeface="Cambria Math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37" y="1467717"/>
                <a:ext cx="1188532" cy="8431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52085" y="2802310"/>
                <a:ext cx="1368068" cy="843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fPr>
                        <m:num>
                          <m:r>
                            <a:rPr lang="en-GB" sz="2531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|</m:t>
                          </m:r>
                          <m:r>
                            <a:rPr lang="en-GB" sz="2531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𝐸𝑐𝑜𝑢𝑡</m:t>
                          </m:r>
                          <m:r>
                            <a:rPr lang="en-GB" sz="2531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|</m:t>
                          </m:r>
                        </m:num>
                        <m:den>
                          <m:r>
                            <a:rPr lang="en-GB" sz="2531" i="1">
                              <a:solidFill>
                                <a:srgbClr val="000000"/>
                              </a:solidFill>
                              <a:latin typeface="Cambria Math"/>
                              <a:sym typeface="Helvetica Light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GB" sz="126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66" i="1">
                                  <a:latin typeface="Cambria Math"/>
                                </a:rPr>
                                <m:t>𝐸</m:t>
                              </m:r>
                              <m:r>
                                <a:rPr lang="en-GB" sz="1266" i="1" baseline="-2500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GB" sz="1266" i="1" baseline="30000">
                                  <a:latin typeface="Cambria Math"/>
                                </a:rPr>
                                <m:t>𝑖𝑛</m:t>
                              </m:r>
                            </m:e>
                          </m:d>
                          <m:r>
                            <a:rPr lang="en-GB" sz="1266" i="1">
                              <a:latin typeface="Cambria Math"/>
                            </a:rPr>
                            <m:t>+|</m:t>
                          </m:r>
                          <m:r>
                            <a:rPr lang="en-GB" sz="1266" i="1">
                              <a:latin typeface="Cambria Math"/>
                            </a:rPr>
                            <m:t>𝐸𝑐𝑜𝑢𝑡</m:t>
                          </m:r>
                          <m:r>
                            <a:rPr lang="en-GB" sz="1266" i="1">
                              <a:latin typeface="Cambria Math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085" y="2802310"/>
                <a:ext cx="1368068" cy="843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459185" y="1670145"/>
            <a:ext cx="4310603" cy="375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GB" sz="1969" dirty="0">
                <a:solidFill>
                  <a:srgbClr val="000000"/>
                </a:solidFill>
                <a:latin typeface="+mj-lt"/>
                <a:sym typeface="Helvetica Light"/>
              </a:rPr>
              <a:t>For Directed Network, Conductance C =</a:t>
            </a:r>
            <a:endParaRPr lang="en-US" sz="1969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49441" y="3077801"/>
            <a:ext cx="4597978" cy="375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GB" sz="1969" dirty="0">
                <a:solidFill>
                  <a:srgbClr val="000000"/>
                </a:solidFill>
                <a:latin typeface="+mj-lt"/>
                <a:sym typeface="Helvetica Light"/>
              </a:rPr>
              <a:t>For Undirected Network  Conductance C =</a:t>
            </a:r>
            <a:endParaRPr lang="en-US" sz="1969" dirty="0">
              <a:solidFill>
                <a:srgbClr val="000000"/>
              </a:solidFill>
              <a:latin typeface="+mj-l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81603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8669-0574-4642-A223-C0CDBE97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4C8C9-468B-4827-AB67-52FE1C41B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Greater accuracy</a:t>
            </a:r>
          </a:p>
          <a:p>
            <a:r>
              <a:rPr lang="en-US" dirty="0"/>
              <a:t>Topped in LFR benchmark by </a:t>
            </a:r>
            <a:r>
              <a:rPr lang="en-US" dirty="0" err="1"/>
              <a:t>Lancichinetti</a:t>
            </a:r>
            <a:r>
              <a:rPr lang="en-US" dirty="0"/>
              <a:t> et al. [1]</a:t>
            </a:r>
          </a:p>
          <a:p>
            <a:endParaRPr lang="en-US" dirty="0"/>
          </a:p>
          <a:p>
            <a:r>
              <a:rPr lang="en-US" dirty="0"/>
              <a:t>Limitation</a:t>
            </a:r>
          </a:p>
          <a:p>
            <a:pPr lvl="1"/>
            <a:r>
              <a:rPr lang="en-US" dirty="0"/>
              <a:t>Approximation based strategy</a:t>
            </a:r>
          </a:p>
          <a:p>
            <a:pPr lvl="1"/>
            <a:r>
              <a:rPr lang="en-US" dirty="0"/>
              <a:t>Sequential algorithm</a:t>
            </a:r>
          </a:p>
        </p:txBody>
      </p:sp>
    </p:spTree>
    <p:extLst>
      <p:ext uri="{BB962C8B-B14F-4D97-AF65-F5344CB8AC3E}">
        <p14:creationId xmlns:p14="http://schemas.microsoft.com/office/powerpoint/2010/main" val="394894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B8CE-22EE-412B-A27E-E11A52A7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Infomap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1BDA2-E466-4DD2-8755-65DBFA150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/>
            <a:r>
              <a:rPr lang="en-US" i="1" dirty="0" err="1"/>
              <a:t>Infomap</a:t>
            </a:r>
            <a:r>
              <a:rPr lang="en-US" dirty="0"/>
              <a:t>  uses  a  standard  data  compression  technique  on a  dynamic  process  (</a:t>
            </a:r>
            <a:r>
              <a:rPr lang="en-US" i="1" dirty="0">
                <a:solidFill>
                  <a:schemeClr val="accent1"/>
                </a:solidFill>
              </a:rPr>
              <a:t>random  walk</a:t>
            </a:r>
            <a:r>
              <a:rPr lang="en-US" dirty="0"/>
              <a:t>).</a:t>
            </a:r>
          </a:p>
          <a:p>
            <a:pPr marL="571500" indent="-571500"/>
            <a:endParaRPr lang="en-US" dirty="0"/>
          </a:p>
          <a:p>
            <a:pPr marL="571500" indent="-571500"/>
            <a:r>
              <a:rPr lang="en-US" dirty="0"/>
              <a:t>It exploits the  </a:t>
            </a:r>
            <a:r>
              <a:rPr lang="en-US" dirty="0">
                <a:solidFill>
                  <a:srgbClr val="0070C0"/>
                </a:solidFill>
              </a:rPr>
              <a:t>duality</a:t>
            </a:r>
            <a:r>
              <a:rPr lang="en-US" dirty="0"/>
              <a:t>  between  compressing  a  data  set  and  extracting significant patterns or structures in that data set</a:t>
            </a:r>
          </a:p>
          <a:p>
            <a:pPr marL="571500" indent="-571500"/>
            <a:endParaRPr lang="en-US" dirty="0"/>
          </a:p>
          <a:p>
            <a:pPr marL="571500" indent="-571500"/>
            <a:r>
              <a:rPr lang="en-US" dirty="0"/>
              <a:t>A branch of statistics named Minimum Description Length (</a:t>
            </a:r>
            <a:r>
              <a:rPr lang="en-US" dirty="0">
                <a:solidFill>
                  <a:schemeClr val="accent1"/>
                </a:solidFill>
              </a:rPr>
              <a:t>MDL</a:t>
            </a:r>
            <a:r>
              <a:rPr lang="en-US" dirty="0"/>
              <a:t>)[2] discusses the duality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5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2D47-91A0-4CB0-A53D-37FFF5C5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Infomap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C1119-92CD-43B1-9ABC-ACC44A2EC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/>
            <a:r>
              <a:rPr lang="en-US" dirty="0"/>
              <a:t>The target is to find an </a:t>
            </a:r>
            <a:r>
              <a:rPr lang="en-US" dirty="0">
                <a:solidFill>
                  <a:srgbClr val="0070C0"/>
                </a:solidFill>
              </a:rPr>
              <a:t>optimal compression code.</a:t>
            </a:r>
            <a:endParaRPr lang="en-US" dirty="0"/>
          </a:p>
          <a:p>
            <a:pPr marL="571500" indent="-571500"/>
            <a:endParaRPr lang="en-US" dirty="0"/>
          </a:p>
          <a:p>
            <a:pPr marL="571500" indent="-571500"/>
            <a:r>
              <a:rPr lang="en-US" dirty="0"/>
              <a:t>Optimizing  the  code  means  detection  of  regularities  or  patterns corresponding to the structural features of that network.</a:t>
            </a:r>
          </a:p>
          <a:p>
            <a:pPr marL="571500" indent="-571500"/>
            <a:endParaRPr lang="en-GB" dirty="0"/>
          </a:p>
          <a:p>
            <a:pPr marL="571500" indent="-571500"/>
            <a:r>
              <a:rPr lang="en-GB" dirty="0"/>
              <a:t>Theoretical limit of optimal compression based on the regularity of the structure is discussed in </a:t>
            </a:r>
            <a:r>
              <a:rPr lang="en-GB" dirty="0" err="1">
                <a:solidFill>
                  <a:schemeClr val="accent1"/>
                </a:solidFill>
              </a:rPr>
              <a:t>Shanon’s</a:t>
            </a:r>
            <a:r>
              <a:rPr lang="en-GB" dirty="0">
                <a:solidFill>
                  <a:schemeClr val="accent1"/>
                </a:solidFill>
              </a:rPr>
              <a:t> Minimum Entropy</a:t>
            </a:r>
            <a:r>
              <a:rPr lang="en-GB" dirty="0"/>
              <a:t> [3] theorem.</a:t>
            </a:r>
            <a:endParaRPr lang="en-US" dirty="0"/>
          </a:p>
          <a:p>
            <a:pPr marL="571500" indent="-571500"/>
            <a:endParaRPr lang="en-US" dirty="0"/>
          </a:p>
          <a:p>
            <a:pPr marL="571500" indent="-571500"/>
            <a:r>
              <a:rPr lang="en-US" dirty="0"/>
              <a:t>The optimization function is called the </a:t>
            </a:r>
            <a:r>
              <a:rPr lang="en-US" dirty="0" err="1">
                <a:solidFill>
                  <a:schemeClr val="accent1"/>
                </a:solidFill>
              </a:rPr>
              <a:t>mapequation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00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B48ECE1-582D-46A8-B73D-74D6A6798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2303" y="1628775"/>
            <a:ext cx="5282074" cy="42148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4861EB-6825-4DB7-A5BD-8534CAD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65125"/>
            <a:ext cx="10544175" cy="1325563"/>
          </a:xfrm>
        </p:spPr>
        <p:txBody>
          <a:bodyPr/>
          <a:lstStyle/>
          <a:p>
            <a:r>
              <a:rPr lang="en-US" dirty="0"/>
              <a:t>Dynamic Process Reveals Community Structures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2DB045-47C5-4430-9E34-E71E03E8EA10}"/>
              </a:ext>
            </a:extLst>
          </p:cNvPr>
          <p:cNvSpPr txBox="1"/>
          <p:nvPr/>
        </p:nvSpPr>
        <p:spPr>
          <a:xfrm>
            <a:off x="215492" y="6516418"/>
            <a:ext cx="638533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400" dirty="0">
                <a:latin typeface="Consolas" panose="020B0609020204030204" pitchFamily="49" charset="0"/>
              </a:rPr>
              <a:t>Java applet ref: </a:t>
            </a:r>
            <a:r>
              <a:rPr lang="en-US" sz="1400" dirty="0">
                <a:hlinkClick r:id="rId5"/>
              </a:rPr>
              <a:t>https://www.mapequation.org/apps/MapDemo.html#applet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8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2811</Words>
  <Application>Microsoft Office PowerPoint</Application>
  <PresentationFormat>Widescreen</PresentationFormat>
  <Paragraphs>492</Paragraphs>
  <Slides>50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Yu Mincho Light</vt:lpstr>
      <vt:lpstr>Arial</vt:lpstr>
      <vt:lpstr>Calibri</vt:lpstr>
      <vt:lpstr>Calibri (Body)</vt:lpstr>
      <vt:lpstr>Calibri Light</vt:lpstr>
      <vt:lpstr>Cambria Math</vt:lpstr>
      <vt:lpstr>Consolas</vt:lpstr>
      <vt:lpstr>Wingdings</vt:lpstr>
      <vt:lpstr>Office Theme</vt:lpstr>
      <vt:lpstr>Accelerating Information Theoretic Approach of Community Detection using Distributed and Hybrid Memory Parallel Schemes</vt:lpstr>
      <vt:lpstr>Community Detection</vt:lpstr>
      <vt:lpstr>Community Detection</vt:lpstr>
      <vt:lpstr>Types of Community Structures</vt:lpstr>
      <vt:lpstr>Problem of Focus</vt:lpstr>
      <vt:lpstr>Information Theoretic Approach</vt:lpstr>
      <vt:lpstr>The Infomap</vt:lpstr>
      <vt:lpstr>The Infomap</vt:lpstr>
      <vt:lpstr>Dynamic Process Reveals Community Structures</vt:lpstr>
      <vt:lpstr>The MapEquation</vt:lpstr>
      <vt:lpstr>Computation Kernels in Infomap</vt:lpstr>
      <vt:lpstr>Sequential Infomap Algorithm</vt:lpstr>
      <vt:lpstr>Hybrid Infomap Algorithm</vt:lpstr>
      <vt:lpstr>Challenges</vt:lpstr>
      <vt:lpstr>Vertex Bouncing Problem</vt:lpstr>
      <vt:lpstr>Active Vertices Heuristic</vt:lpstr>
      <vt:lpstr>Community Assignment Ordering In Sequential Approach</vt:lpstr>
      <vt:lpstr>Incorrect Module Assignment in Distributed Processes</vt:lpstr>
      <vt:lpstr>Uniformity by Priority Ordering</vt:lpstr>
      <vt:lpstr>Network Dataset</vt:lpstr>
      <vt:lpstr>Experiment Specifications</vt:lpstr>
      <vt:lpstr>LONI Compute Node Specification</vt:lpstr>
      <vt:lpstr>Performance Analysis</vt:lpstr>
      <vt:lpstr>Reduction of Execution Time</vt:lpstr>
      <vt:lpstr>Parallel Speedup</vt:lpstr>
      <vt:lpstr>Load Balancing</vt:lpstr>
      <vt:lpstr>Convergence MDL</vt:lpstr>
      <vt:lpstr>Comparison of Modularity</vt:lpstr>
      <vt:lpstr>Comparison of Conductance</vt:lpstr>
      <vt:lpstr>Execution On LONI and Cori (knl, haswell)</vt:lpstr>
      <vt:lpstr>Appendix</vt:lpstr>
      <vt:lpstr>Comparison With Existing Works</vt:lpstr>
      <vt:lpstr>MapEquation</vt:lpstr>
      <vt:lpstr>The MapEquation</vt:lpstr>
      <vt:lpstr>The MapEquation</vt:lpstr>
      <vt:lpstr>The MapEquation</vt:lpstr>
      <vt:lpstr>The MapEquation</vt:lpstr>
      <vt:lpstr>The MapEquation</vt:lpstr>
      <vt:lpstr>Network Format (CSR)</vt:lpstr>
      <vt:lpstr>Shanon’s Minimum Entropy Theorem</vt:lpstr>
      <vt:lpstr>Example of Shanon’s Entropy</vt:lpstr>
      <vt:lpstr>Example of Shanon’s Entropy</vt:lpstr>
      <vt:lpstr>Example of Shanon’s Entropy</vt:lpstr>
      <vt:lpstr>Example of Shanon’s Entropy</vt:lpstr>
      <vt:lpstr>Modularity</vt:lpstr>
      <vt:lpstr>Definitions - Modularity (Q)</vt:lpstr>
      <vt:lpstr>Notations</vt:lpstr>
      <vt:lpstr>Example </vt:lpstr>
      <vt:lpstr>Example - Calculate Q </vt:lpstr>
      <vt:lpstr>Conductance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Information Theoretic Approach of Community Detection using Distributed and Hybrid Memory Parallel Schemes</dc:title>
  <dc:creator>Md Kauser Ahmmed</dc:creator>
  <cp:lastModifiedBy>Md Kauser Ahmmed</cp:lastModifiedBy>
  <cp:revision>1</cp:revision>
  <dcterms:created xsi:type="dcterms:W3CDTF">2020-11-13T18:00:54Z</dcterms:created>
  <dcterms:modified xsi:type="dcterms:W3CDTF">2021-01-04T15:47:40Z</dcterms:modified>
</cp:coreProperties>
</file>